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doc" ContentType="application/msword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7" r:id="rId3"/>
    <p:sldId id="256" r:id="rId4"/>
    <p:sldId id="259" r:id="rId5"/>
    <p:sldId id="260" r:id="rId6"/>
    <p:sldId id="274" r:id="rId7"/>
    <p:sldId id="263" r:id="rId8"/>
    <p:sldId id="262" r:id="rId9"/>
    <p:sldId id="264" r:id="rId10"/>
    <p:sldId id="265" r:id="rId11"/>
    <p:sldId id="277" r:id="rId12"/>
    <p:sldId id="278" r:id="rId13"/>
    <p:sldId id="279" r:id="rId14"/>
    <p:sldId id="266" r:id="rId15"/>
    <p:sldId id="267" r:id="rId16"/>
    <p:sldId id="268" r:id="rId17"/>
    <p:sldId id="269" r:id="rId18"/>
    <p:sldId id="280" r:id="rId19"/>
    <p:sldId id="281" r:id="rId20"/>
    <p:sldId id="270" r:id="rId21"/>
    <p:sldId id="271" r:id="rId22"/>
    <p:sldId id="272" r:id="rId23"/>
    <p:sldId id="282" r:id="rId24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8"/>
  <c:chart>
    <c:title>
      <c:tx>
        <c:rich>
          <a:bodyPr/>
          <a:lstStyle/>
          <a:p>
            <a:pPr>
              <a:defRPr/>
            </a:pPr>
            <a:r>
              <a:rPr lang="ru-RU"/>
              <a:t> </a:t>
            </a:r>
            <a:r>
              <a:rPr lang="ru-RU" smtClean="0"/>
              <a:t>Качество </a:t>
            </a:r>
            <a:r>
              <a:rPr lang="ru-RU" dirty="0"/>
              <a:t>образования</a:t>
            </a:r>
          </a:p>
          <a:p>
            <a:pPr>
              <a:defRPr/>
            </a:pPr>
            <a:r>
              <a:rPr lang="ru-RU" dirty="0"/>
              <a:t> по </a:t>
            </a:r>
          </a:p>
          <a:p>
            <a:pPr>
              <a:defRPr/>
            </a:pPr>
            <a:r>
              <a:rPr lang="ru-RU" dirty="0"/>
              <a:t>литературному чтению</a:t>
            </a:r>
          </a:p>
        </c:rich>
      </c:tx>
      <c:layout/>
    </c:title>
    <c:view3D>
      <c:rAngAx val="1"/>
    </c:view3D>
    <c:backWall>
      <c:spPr>
        <a:solidFill>
          <a:schemeClr val="bg2"/>
        </a:solidFill>
      </c:spPr>
    </c:backWall>
    <c:plotArea>
      <c:layout/>
      <c:bar3D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Лист1!$A$1:$A$3</c:f>
              <c:strCache>
                <c:ptCount val="3"/>
                <c:pt idx="0">
                  <c:v>2012-2013 год</c:v>
                </c:pt>
                <c:pt idx="1">
                  <c:v>2013-2014 год</c:v>
                </c:pt>
                <c:pt idx="2">
                  <c:v>I полугодие 2014-2015  </c:v>
                </c:pt>
              </c:strCache>
            </c:strRef>
          </c:cat>
          <c:val>
            <c:numRef>
              <c:f>Лист1!$B$1:$B$3</c:f>
              <c:numCache>
                <c:formatCode>0%</c:formatCode>
                <c:ptCount val="3"/>
                <c:pt idx="0">
                  <c:v>0.77700000000000014</c:v>
                </c:pt>
                <c:pt idx="1">
                  <c:v>0.8</c:v>
                </c:pt>
                <c:pt idx="2">
                  <c:v>0.8900000000000009</c:v>
                </c:pt>
              </c:numCache>
            </c:numRef>
          </c:val>
        </c:ser>
        <c:dLbls>
          <c:showVal val="1"/>
        </c:dLbls>
        <c:shape val="pyramid"/>
        <c:axId val="81983744"/>
        <c:axId val="34091008"/>
        <c:axId val="0"/>
      </c:bar3DChart>
      <c:catAx>
        <c:axId val="81983744"/>
        <c:scaling>
          <c:orientation val="minMax"/>
        </c:scaling>
        <c:axPos val="b"/>
        <c:minorGridlines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34091008"/>
        <c:crosses val="autoZero"/>
        <c:auto val="1"/>
        <c:lblAlgn val="ctr"/>
        <c:lblOffset val="100"/>
      </c:catAx>
      <c:valAx>
        <c:axId val="34091008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1983744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7"/>
  <c:chart>
    <c:title>
      <c:tx>
        <c:rich>
          <a:bodyPr/>
          <a:lstStyle/>
          <a:p>
            <a:pPr>
              <a:defRPr/>
            </a:pPr>
            <a:r>
              <a:rPr lang="ru-RU" dirty="0"/>
              <a:t>Показатели</a:t>
            </a:r>
            <a:r>
              <a:rPr lang="ru-RU" baseline="0" dirty="0"/>
              <a:t> </a:t>
            </a:r>
            <a:r>
              <a:rPr lang="ru-RU" baseline="0" dirty="0" smtClean="0"/>
              <a:t>к</a:t>
            </a:r>
            <a:r>
              <a:rPr lang="ru-RU" dirty="0" smtClean="0"/>
              <a:t>ачества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навыков </a:t>
            </a:r>
            <a:r>
              <a:rPr lang="ru-RU" baseline="0" dirty="0" smtClean="0"/>
              <a:t> чтения</a:t>
            </a:r>
            <a:endParaRPr lang="ru-RU" dirty="0"/>
          </a:p>
        </c:rich>
      </c:tx>
      <c:layout>
        <c:manualLayout>
          <c:xMode val="edge"/>
          <c:yMode val="edge"/>
          <c:x val="0.17186313198760234"/>
          <c:y val="1.4496106216508672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Лист1!$A$1:$A$4</c:f>
              <c:strCache>
                <c:ptCount val="4"/>
                <c:pt idx="0">
                  <c:v>2011-2012 год</c:v>
                </c:pt>
                <c:pt idx="1">
                  <c:v>2012-2013 год</c:v>
                </c:pt>
                <c:pt idx="2">
                  <c:v>2013-2014 год</c:v>
                </c:pt>
                <c:pt idx="3">
                  <c:v>I полугодие 2014-2015  </c:v>
                </c:pt>
              </c:strCache>
            </c:strRef>
          </c:cat>
          <c:val>
            <c:numRef>
              <c:f>Лист1!$B$1:$B$4</c:f>
              <c:numCache>
                <c:formatCode>0%</c:formatCode>
                <c:ptCount val="4"/>
                <c:pt idx="0">
                  <c:v>0.69000000000000061</c:v>
                </c:pt>
                <c:pt idx="1">
                  <c:v>0.73000000000000065</c:v>
                </c:pt>
                <c:pt idx="2">
                  <c:v>0.77000000000000102</c:v>
                </c:pt>
                <c:pt idx="3">
                  <c:v>0.8</c:v>
                </c:pt>
              </c:numCache>
            </c:numRef>
          </c:val>
        </c:ser>
        <c:dLbls>
          <c:showVal val="1"/>
        </c:dLbls>
        <c:shape val="cone"/>
        <c:axId val="89370624"/>
        <c:axId val="89372160"/>
        <c:axId val="0"/>
      </c:bar3DChart>
      <c:catAx>
        <c:axId val="8937062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9372160"/>
        <c:crosses val="autoZero"/>
        <c:auto val="1"/>
        <c:lblAlgn val="ctr"/>
        <c:lblOffset val="100"/>
      </c:catAx>
      <c:valAx>
        <c:axId val="89372160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89370624"/>
        <c:crosses val="autoZero"/>
        <c:crossBetween val="between"/>
      </c:valAx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DE38D1-5E10-4541-B1CE-837EB174716A}" type="doc">
      <dgm:prSet loTypeId="urn:microsoft.com/office/officeart/2005/8/layout/hList3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D92A8E72-7EB0-447C-BA0B-DC6279D0B856}">
      <dgm:prSet phldrT="[Текст]"/>
      <dgm:spPr/>
      <dgm:t>
        <a:bodyPr/>
        <a:lstStyle/>
        <a:p>
          <a:r>
            <a:rPr lang="ru-RU" dirty="0" smtClean="0"/>
            <a:t>Применение технологии</a:t>
          </a:r>
          <a:endParaRPr lang="ru-RU" dirty="0"/>
        </a:p>
      </dgm:t>
    </dgm:pt>
    <dgm:pt modelId="{3B546A69-6295-42F3-ABB7-6A148F4E9004}" type="parTrans" cxnId="{59BDF6AF-EBD5-4A21-84EF-BD69B6FD6F19}">
      <dgm:prSet/>
      <dgm:spPr/>
      <dgm:t>
        <a:bodyPr/>
        <a:lstStyle/>
        <a:p>
          <a:endParaRPr lang="ru-RU"/>
        </a:p>
      </dgm:t>
    </dgm:pt>
    <dgm:pt modelId="{8AAA1832-7CCE-4CBE-9D0C-89E78345CAE3}" type="sibTrans" cxnId="{59BDF6AF-EBD5-4A21-84EF-BD69B6FD6F19}">
      <dgm:prSet/>
      <dgm:spPr/>
      <dgm:t>
        <a:bodyPr/>
        <a:lstStyle/>
        <a:p>
          <a:endParaRPr lang="ru-RU"/>
        </a:p>
      </dgm:t>
    </dgm:pt>
    <dgm:pt modelId="{BB6462DB-6D10-455A-8260-BF44EFB31B11}">
      <dgm:prSet phldrT="[Текст]" phldr="1"/>
      <dgm:spPr/>
      <dgm:t>
        <a:bodyPr/>
        <a:lstStyle/>
        <a:p>
          <a:endParaRPr lang="ru-RU" dirty="0"/>
        </a:p>
      </dgm:t>
    </dgm:pt>
    <dgm:pt modelId="{362515F1-F0C3-41EC-BF40-717B88AF1AFC}" type="parTrans" cxnId="{8CCA50E2-23BF-4B51-8E3F-480A79E58982}">
      <dgm:prSet/>
      <dgm:spPr/>
      <dgm:t>
        <a:bodyPr/>
        <a:lstStyle/>
        <a:p>
          <a:endParaRPr lang="ru-RU"/>
        </a:p>
      </dgm:t>
    </dgm:pt>
    <dgm:pt modelId="{AE063E36-AE3B-488D-A7AC-F52971E9C883}" type="sibTrans" cxnId="{8CCA50E2-23BF-4B51-8E3F-480A79E58982}">
      <dgm:prSet/>
      <dgm:spPr/>
      <dgm:t>
        <a:bodyPr/>
        <a:lstStyle/>
        <a:p>
          <a:endParaRPr lang="ru-RU"/>
        </a:p>
      </dgm:t>
    </dgm:pt>
    <dgm:pt modelId="{DB300DA2-1DB5-44C3-8220-D3AC58DB495B}">
      <dgm:prSet phldrT="[Текст]" phldr="1"/>
      <dgm:spPr/>
      <dgm:t>
        <a:bodyPr/>
        <a:lstStyle/>
        <a:p>
          <a:endParaRPr lang="ru-RU"/>
        </a:p>
      </dgm:t>
    </dgm:pt>
    <dgm:pt modelId="{EBE3A87B-CB10-46A8-8338-5CC5060FF42C}" type="parTrans" cxnId="{6AA32B1E-308E-4EF6-B571-7D64DAC604D7}">
      <dgm:prSet/>
      <dgm:spPr/>
      <dgm:t>
        <a:bodyPr/>
        <a:lstStyle/>
        <a:p>
          <a:endParaRPr lang="ru-RU"/>
        </a:p>
      </dgm:t>
    </dgm:pt>
    <dgm:pt modelId="{2C15FE0E-AB8F-4BDA-98C3-66631184015D}" type="sibTrans" cxnId="{6AA32B1E-308E-4EF6-B571-7D64DAC604D7}">
      <dgm:prSet/>
      <dgm:spPr/>
      <dgm:t>
        <a:bodyPr/>
        <a:lstStyle/>
        <a:p>
          <a:endParaRPr lang="ru-RU"/>
        </a:p>
      </dgm:t>
    </dgm:pt>
    <dgm:pt modelId="{582E9AD5-C322-4C35-9B60-016E737EAB10}">
      <dgm:prSet phldrT="[Текст]" phldr="1"/>
      <dgm:spPr/>
      <dgm:t>
        <a:bodyPr/>
        <a:lstStyle/>
        <a:p>
          <a:endParaRPr lang="ru-RU"/>
        </a:p>
      </dgm:t>
    </dgm:pt>
    <dgm:pt modelId="{B75CB2A1-047C-4EF8-9D7F-822130B938E1}" type="parTrans" cxnId="{20F8B25A-FA24-46AF-9042-7EC5AC47E817}">
      <dgm:prSet/>
      <dgm:spPr/>
      <dgm:t>
        <a:bodyPr/>
        <a:lstStyle/>
        <a:p>
          <a:endParaRPr lang="ru-RU"/>
        </a:p>
      </dgm:t>
    </dgm:pt>
    <dgm:pt modelId="{8C60C896-7523-4383-8419-D009B4B83E03}" type="sibTrans" cxnId="{20F8B25A-FA24-46AF-9042-7EC5AC47E817}">
      <dgm:prSet/>
      <dgm:spPr/>
      <dgm:t>
        <a:bodyPr/>
        <a:lstStyle/>
        <a:p>
          <a:endParaRPr lang="ru-RU"/>
        </a:p>
      </dgm:t>
    </dgm:pt>
    <dgm:pt modelId="{E58BD3AA-15E2-48FD-8007-10AF71FECBAA}" type="pres">
      <dgm:prSet presAssocID="{31DE38D1-5E10-4541-B1CE-837EB174716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05E054-DFFC-448E-B85C-1849CECA5462}" type="pres">
      <dgm:prSet presAssocID="{D92A8E72-7EB0-447C-BA0B-DC6279D0B856}" presName="roof" presStyleLbl="dkBgShp" presStyleIdx="0" presStyleCnt="2"/>
      <dgm:spPr/>
      <dgm:t>
        <a:bodyPr/>
        <a:lstStyle/>
        <a:p>
          <a:endParaRPr lang="ru-RU"/>
        </a:p>
      </dgm:t>
    </dgm:pt>
    <dgm:pt modelId="{17B834A2-CC76-4E23-B3AF-9AACA2CEE92C}" type="pres">
      <dgm:prSet presAssocID="{D92A8E72-7EB0-447C-BA0B-DC6279D0B856}" presName="pillars" presStyleCnt="0"/>
      <dgm:spPr/>
      <dgm:t>
        <a:bodyPr/>
        <a:lstStyle/>
        <a:p>
          <a:endParaRPr lang="ru-RU"/>
        </a:p>
      </dgm:t>
    </dgm:pt>
    <dgm:pt modelId="{04AB2C18-4FEB-4A04-B615-C0A0CF6B06D9}" type="pres">
      <dgm:prSet presAssocID="{D92A8E72-7EB0-447C-BA0B-DC6279D0B856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67134B-70D1-4960-A641-B7ABDBD4C9D7}" type="pres">
      <dgm:prSet presAssocID="{DB300DA2-1DB5-44C3-8220-D3AC58DB495B}" presName="pillarX" presStyleLbl="node1" presStyleIdx="1" presStyleCnt="3" custLinFactNeighborX="3987" custLinFactNeighborY="1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DB4553-4B12-4751-8376-2F5CDE783D24}" type="pres">
      <dgm:prSet presAssocID="{582E9AD5-C322-4C35-9B60-016E737EAB10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2E85DC-A6AF-4A55-86E6-736F0936C38A}" type="pres">
      <dgm:prSet presAssocID="{D92A8E72-7EB0-447C-BA0B-DC6279D0B856}" presName="base" presStyleLbl="dkBgShp" presStyleIdx="1" presStyleCnt="2"/>
      <dgm:spPr/>
      <dgm:t>
        <a:bodyPr/>
        <a:lstStyle/>
        <a:p>
          <a:endParaRPr lang="ru-RU"/>
        </a:p>
      </dgm:t>
    </dgm:pt>
  </dgm:ptLst>
  <dgm:cxnLst>
    <dgm:cxn modelId="{59BDF6AF-EBD5-4A21-84EF-BD69B6FD6F19}" srcId="{31DE38D1-5E10-4541-B1CE-837EB174716A}" destId="{D92A8E72-7EB0-447C-BA0B-DC6279D0B856}" srcOrd="0" destOrd="0" parTransId="{3B546A69-6295-42F3-ABB7-6A148F4E9004}" sibTransId="{8AAA1832-7CCE-4CBE-9D0C-89E78345CAE3}"/>
    <dgm:cxn modelId="{6AA32B1E-308E-4EF6-B571-7D64DAC604D7}" srcId="{D92A8E72-7EB0-447C-BA0B-DC6279D0B856}" destId="{DB300DA2-1DB5-44C3-8220-D3AC58DB495B}" srcOrd="1" destOrd="0" parTransId="{EBE3A87B-CB10-46A8-8338-5CC5060FF42C}" sibTransId="{2C15FE0E-AB8F-4BDA-98C3-66631184015D}"/>
    <dgm:cxn modelId="{1830DB44-6D10-4AB2-9C3C-91EAF3804484}" type="presOf" srcId="{BB6462DB-6D10-455A-8260-BF44EFB31B11}" destId="{04AB2C18-4FEB-4A04-B615-C0A0CF6B06D9}" srcOrd="0" destOrd="0" presId="urn:microsoft.com/office/officeart/2005/8/layout/hList3"/>
    <dgm:cxn modelId="{CACE14D2-70DA-4FAC-B146-A2154BA2ED1C}" type="presOf" srcId="{D92A8E72-7EB0-447C-BA0B-DC6279D0B856}" destId="{8805E054-DFFC-448E-B85C-1849CECA5462}" srcOrd="0" destOrd="0" presId="urn:microsoft.com/office/officeart/2005/8/layout/hList3"/>
    <dgm:cxn modelId="{A423D1BB-094F-40EF-8FB9-AD12185A7A47}" type="presOf" srcId="{DB300DA2-1DB5-44C3-8220-D3AC58DB495B}" destId="{9D67134B-70D1-4960-A641-B7ABDBD4C9D7}" srcOrd="0" destOrd="0" presId="urn:microsoft.com/office/officeart/2005/8/layout/hList3"/>
    <dgm:cxn modelId="{8CCA50E2-23BF-4B51-8E3F-480A79E58982}" srcId="{D92A8E72-7EB0-447C-BA0B-DC6279D0B856}" destId="{BB6462DB-6D10-455A-8260-BF44EFB31B11}" srcOrd="0" destOrd="0" parTransId="{362515F1-F0C3-41EC-BF40-717B88AF1AFC}" sibTransId="{AE063E36-AE3B-488D-A7AC-F52971E9C883}"/>
    <dgm:cxn modelId="{20F8B25A-FA24-46AF-9042-7EC5AC47E817}" srcId="{D92A8E72-7EB0-447C-BA0B-DC6279D0B856}" destId="{582E9AD5-C322-4C35-9B60-016E737EAB10}" srcOrd="2" destOrd="0" parTransId="{B75CB2A1-047C-4EF8-9D7F-822130B938E1}" sibTransId="{8C60C896-7523-4383-8419-D009B4B83E03}"/>
    <dgm:cxn modelId="{653FF14A-0E07-4A8F-BECD-8762418E6282}" type="presOf" srcId="{582E9AD5-C322-4C35-9B60-016E737EAB10}" destId="{05DB4553-4B12-4751-8376-2F5CDE783D24}" srcOrd="0" destOrd="0" presId="urn:microsoft.com/office/officeart/2005/8/layout/hList3"/>
    <dgm:cxn modelId="{15EE8A1B-95C6-4EE7-B922-46FB2C00A1A3}" type="presOf" srcId="{31DE38D1-5E10-4541-B1CE-837EB174716A}" destId="{E58BD3AA-15E2-48FD-8007-10AF71FECBAA}" srcOrd="0" destOrd="0" presId="urn:microsoft.com/office/officeart/2005/8/layout/hList3"/>
    <dgm:cxn modelId="{1CFF1A77-9049-45CD-A011-633069DE9EA7}" type="presParOf" srcId="{E58BD3AA-15E2-48FD-8007-10AF71FECBAA}" destId="{8805E054-DFFC-448E-B85C-1849CECA5462}" srcOrd="0" destOrd="0" presId="urn:microsoft.com/office/officeart/2005/8/layout/hList3"/>
    <dgm:cxn modelId="{F3703CF2-E7B1-42FD-A31D-10214FF7CD1F}" type="presParOf" srcId="{E58BD3AA-15E2-48FD-8007-10AF71FECBAA}" destId="{17B834A2-CC76-4E23-B3AF-9AACA2CEE92C}" srcOrd="1" destOrd="0" presId="urn:microsoft.com/office/officeart/2005/8/layout/hList3"/>
    <dgm:cxn modelId="{DE9D4FEA-E6AC-42A9-849F-2396CCB5FB2C}" type="presParOf" srcId="{17B834A2-CC76-4E23-B3AF-9AACA2CEE92C}" destId="{04AB2C18-4FEB-4A04-B615-C0A0CF6B06D9}" srcOrd="0" destOrd="0" presId="urn:microsoft.com/office/officeart/2005/8/layout/hList3"/>
    <dgm:cxn modelId="{56C04781-03DA-4288-B82E-5A9D4030E8B4}" type="presParOf" srcId="{17B834A2-CC76-4E23-B3AF-9AACA2CEE92C}" destId="{9D67134B-70D1-4960-A641-B7ABDBD4C9D7}" srcOrd="1" destOrd="0" presId="urn:microsoft.com/office/officeart/2005/8/layout/hList3"/>
    <dgm:cxn modelId="{3EE1FE6D-1105-4182-9CF2-32680B195680}" type="presParOf" srcId="{17B834A2-CC76-4E23-B3AF-9AACA2CEE92C}" destId="{05DB4553-4B12-4751-8376-2F5CDE783D24}" srcOrd="2" destOrd="0" presId="urn:microsoft.com/office/officeart/2005/8/layout/hList3"/>
    <dgm:cxn modelId="{00D955E7-D7B2-438E-AC14-9224BAD08878}" type="presParOf" srcId="{E58BD3AA-15E2-48FD-8007-10AF71FECBAA}" destId="{E42E85DC-A6AF-4A55-86E6-736F0936C38A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FCB19E7-13D6-4A2D-9E3A-010CDEAC8933}" type="doc">
      <dgm:prSet loTypeId="urn:microsoft.com/office/officeart/2005/8/layout/chevron2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576E30A2-CA94-4F4E-A738-8EF863494500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176A4607-7920-410F-B001-2FE7D6449971}" type="parTrans" cxnId="{254BA20B-948C-475B-A08D-10ABDD368A2F}">
      <dgm:prSet/>
      <dgm:spPr/>
      <dgm:t>
        <a:bodyPr/>
        <a:lstStyle/>
        <a:p>
          <a:endParaRPr lang="ru-RU"/>
        </a:p>
      </dgm:t>
    </dgm:pt>
    <dgm:pt modelId="{79AED365-2689-491A-A936-DB18A561DB3B}" type="sibTrans" cxnId="{254BA20B-948C-475B-A08D-10ABDD368A2F}">
      <dgm:prSet/>
      <dgm:spPr/>
      <dgm:t>
        <a:bodyPr/>
        <a:lstStyle/>
        <a:p>
          <a:endParaRPr lang="ru-RU"/>
        </a:p>
      </dgm:t>
    </dgm:pt>
    <dgm:pt modelId="{977B00E0-6D65-4294-AA76-2D092AB64FB2}">
      <dgm:prSet phldrT="[Текст]" custT="1"/>
      <dgm:spPr/>
      <dgm:t>
        <a:bodyPr/>
        <a:lstStyle/>
        <a:p>
          <a:r>
            <a:rPr lang="ru-RU" sz="3600" dirty="0" smtClean="0"/>
            <a:t>Работа с текстом до чтения</a:t>
          </a:r>
          <a:endParaRPr lang="ru-RU" sz="3600" dirty="0"/>
        </a:p>
      </dgm:t>
    </dgm:pt>
    <dgm:pt modelId="{26088FA2-6B05-4304-914D-20A94834ED73}" type="parTrans" cxnId="{817F65E5-4B09-4AA3-9994-CEAA608A0D95}">
      <dgm:prSet/>
      <dgm:spPr/>
      <dgm:t>
        <a:bodyPr/>
        <a:lstStyle/>
        <a:p>
          <a:endParaRPr lang="ru-RU"/>
        </a:p>
      </dgm:t>
    </dgm:pt>
    <dgm:pt modelId="{4314F37F-016D-4E94-8504-3404BCD49BF4}" type="sibTrans" cxnId="{817F65E5-4B09-4AA3-9994-CEAA608A0D95}">
      <dgm:prSet/>
      <dgm:spPr/>
      <dgm:t>
        <a:bodyPr/>
        <a:lstStyle/>
        <a:p>
          <a:endParaRPr lang="ru-RU"/>
        </a:p>
      </dgm:t>
    </dgm:pt>
    <dgm:pt modelId="{73BC0AEE-D94E-42E6-9582-7C08B6E033E4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F6B49C52-13E2-4E07-866A-3F5E9489A7CD}" type="parTrans" cxnId="{35FAE052-FC4F-4C30-B048-FC8B060C9A89}">
      <dgm:prSet/>
      <dgm:spPr/>
      <dgm:t>
        <a:bodyPr/>
        <a:lstStyle/>
        <a:p>
          <a:endParaRPr lang="ru-RU"/>
        </a:p>
      </dgm:t>
    </dgm:pt>
    <dgm:pt modelId="{24645413-862D-43F4-A978-A28278F96B90}" type="sibTrans" cxnId="{35FAE052-FC4F-4C30-B048-FC8B060C9A89}">
      <dgm:prSet/>
      <dgm:spPr/>
      <dgm:t>
        <a:bodyPr/>
        <a:lstStyle/>
        <a:p>
          <a:endParaRPr lang="ru-RU"/>
        </a:p>
      </dgm:t>
    </dgm:pt>
    <dgm:pt modelId="{563F7FB9-7163-4D30-A931-EF336D4BA6C4}">
      <dgm:prSet phldrT="[Текст]" custT="1"/>
      <dgm:spPr/>
      <dgm:t>
        <a:bodyPr/>
        <a:lstStyle/>
        <a:p>
          <a:r>
            <a:rPr lang="ru-RU" sz="3600" dirty="0" smtClean="0"/>
            <a:t>Работа с текстом во время чтения</a:t>
          </a:r>
          <a:endParaRPr lang="ru-RU" sz="3600" dirty="0"/>
        </a:p>
      </dgm:t>
    </dgm:pt>
    <dgm:pt modelId="{EBF76006-0E9B-413A-A0FA-0EBF91ECEF36}" type="parTrans" cxnId="{FA16D21D-3CD5-44C8-BBE3-E72D3BA32690}">
      <dgm:prSet/>
      <dgm:spPr/>
      <dgm:t>
        <a:bodyPr/>
        <a:lstStyle/>
        <a:p>
          <a:endParaRPr lang="ru-RU"/>
        </a:p>
      </dgm:t>
    </dgm:pt>
    <dgm:pt modelId="{4EAF1525-67FB-4426-AF0D-7932EA746893}" type="sibTrans" cxnId="{FA16D21D-3CD5-44C8-BBE3-E72D3BA32690}">
      <dgm:prSet/>
      <dgm:spPr/>
      <dgm:t>
        <a:bodyPr/>
        <a:lstStyle/>
        <a:p>
          <a:endParaRPr lang="ru-RU"/>
        </a:p>
      </dgm:t>
    </dgm:pt>
    <dgm:pt modelId="{39DBBBFF-618D-4EC5-9C9F-A7A406A4DCCE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AB16ACEB-76F4-4C9D-ACB4-11EECBD6C3F7}" type="parTrans" cxnId="{8760AA27-E1A6-42D7-8A2C-AFC8993411DA}">
      <dgm:prSet/>
      <dgm:spPr/>
      <dgm:t>
        <a:bodyPr/>
        <a:lstStyle/>
        <a:p>
          <a:endParaRPr lang="ru-RU"/>
        </a:p>
      </dgm:t>
    </dgm:pt>
    <dgm:pt modelId="{2901EC06-58DB-4391-BF18-0C2067D14147}" type="sibTrans" cxnId="{8760AA27-E1A6-42D7-8A2C-AFC8993411DA}">
      <dgm:prSet/>
      <dgm:spPr/>
      <dgm:t>
        <a:bodyPr/>
        <a:lstStyle/>
        <a:p>
          <a:endParaRPr lang="ru-RU"/>
        </a:p>
      </dgm:t>
    </dgm:pt>
    <dgm:pt modelId="{84AE5417-2695-41C5-8685-D380CC8358A8}">
      <dgm:prSet phldrT="[Текст]" custT="1"/>
      <dgm:spPr/>
      <dgm:t>
        <a:bodyPr/>
        <a:lstStyle/>
        <a:p>
          <a:r>
            <a:rPr lang="ru-RU" sz="3600" dirty="0" smtClean="0"/>
            <a:t>Работа с текстом после чтения</a:t>
          </a:r>
          <a:endParaRPr lang="ru-RU" sz="3600" dirty="0"/>
        </a:p>
      </dgm:t>
    </dgm:pt>
    <dgm:pt modelId="{2586ED6C-9EF2-4EB7-A877-E3277C7AAC50}" type="parTrans" cxnId="{B379CD50-AE54-461D-8EFB-538EE30E31E1}">
      <dgm:prSet/>
      <dgm:spPr/>
      <dgm:t>
        <a:bodyPr/>
        <a:lstStyle/>
        <a:p>
          <a:endParaRPr lang="ru-RU"/>
        </a:p>
      </dgm:t>
    </dgm:pt>
    <dgm:pt modelId="{756FAA39-5F23-4E36-9C8D-6E43ACBA3B79}" type="sibTrans" cxnId="{B379CD50-AE54-461D-8EFB-538EE30E31E1}">
      <dgm:prSet/>
      <dgm:spPr/>
      <dgm:t>
        <a:bodyPr/>
        <a:lstStyle/>
        <a:p>
          <a:endParaRPr lang="ru-RU"/>
        </a:p>
      </dgm:t>
    </dgm:pt>
    <dgm:pt modelId="{3FF48BD9-5B9F-4874-8D3C-A710448307F7}" type="pres">
      <dgm:prSet presAssocID="{4FCB19E7-13D6-4A2D-9E3A-010CDEAC893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4838E3-2C5F-4839-A806-F88CB3B90526}" type="pres">
      <dgm:prSet presAssocID="{576E30A2-CA94-4F4E-A738-8EF863494500}" presName="composite" presStyleCnt="0"/>
      <dgm:spPr/>
      <dgm:t>
        <a:bodyPr/>
        <a:lstStyle/>
        <a:p>
          <a:endParaRPr lang="ru-RU"/>
        </a:p>
      </dgm:t>
    </dgm:pt>
    <dgm:pt modelId="{6D905EA6-4286-4C36-B0FC-646D79B13973}" type="pres">
      <dgm:prSet presAssocID="{576E30A2-CA94-4F4E-A738-8EF86349450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D5BC38-555C-40EB-96EE-DFA7B44A6F19}" type="pres">
      <dgm:prSet presAssocID="{576E30A2-CA94-4F4E-A738-8EF863494500}" presName="descendantText" presStyleLbl="alignAcc1" presStyleIdx="0" presStyleCnt="3" custLinFactNeighborX="-450" custLinFactNeighborY="39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69C4CF-B689-4A04-A730-821B2955C169}" type="pres">
      <dgm:prSet presAssocID="{79AED365-2689-491A-A936-DB18A561DB3B}" presName="sp" presStyleCnt="0"/>
      <dgm:spPr/>
      <dgm:t>
        <a:bodyPr/>
        <a:lstStyle/>
        <a:p>
          <a:endParaRPr lang="ru-RU"/>
        </a:p>
      </dgm:t>
    </dgm:pt>
    <dgm:pt modelId="{6D0A997A-55B1-49A8-9E77-36CB1C1A99D9}" type="pres">
      <dgm:prSet presAssocID="{73BC0AEE-D94E-42E6-9582-7C08B6E033E4}" presName="composite" presStyleCnt="0"/>
      <dgm:spPr/>
      <dgm:t>
        <a:bodyPr/>
        <a:lstStyle/>
        <a:p>
          <a:endParaRPr lang="ru-RU"/>
        </a:p>
      </dgm:t>
    </dgm:pt>
    <dgm:pt modelId="{8A882258-BF7B-48D1-BC58-25EB81D980E9}" type="pres">
      <dgm:prSet presAssocID="{73BC0AEE-D94E-42E6-9582-7C08B6E033E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BD151D-A8AB-43AE-8C80-2E19C4673292}" type="pres">
      <dgm:prSet presAssocID="{73BC0AEE-D94E-42E6-9582-7C08B6E033E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6DF634-916B-44AB-A922-BABC72CBE398}" type="pres">
      <dgm:prSet presAssocID="{24645413-862D-43F4-A978-A28278F96B90}" presName="sp" presStyleCnt="0"/>
      <dgm:spPr/>
      <dgm:t>
        <a:bodyPr/>
        <a:lstStyle/>
        <a:p>
          <a:endParaRPr lang="ru-RU"/>
        </a:p>
      </dgm:t>
    </dgm:pt>
    <dgm:pt modelId="{DA303367-9B3E-470C-9F7C-C9E2CC98915C}" type="pres">
      <dgm:prSet presAssocID="{39DBBBFF-618D-4EC5-9C9F-A7A406A4DCCE}" presName="composite" presStyleCnt="0"/>
      <dgm:spPr/>
      <dgm:t>
        <a:bodyPr/>
        <a:lstStyle/>
        <a:p>
          <a:endParaRPr lang="ru-RU"/>
        </a:p>
      </dgm:t>
    </dgm:pt>
    <dgm:pt modelId="{9F379A80-BDB6-4DFB-8D78-C0ECCFD7E2D1}" type="pres">
      <dgm:prSet presAssocID="{39DBBBFF-618D-4EC5-9C9F-A7A406A4DCC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0A03C6-51B9-48AE-A182-7E291E557013}" type="pres">
      <dgm:prSet presAssocID="{39DBBBFF-618D-4EC5-9C9F-A7A406A4DCCE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BB3B613-7979-4253-92A9-840DD156A6C3}" type="presOf" srcId="{4FCB19E7-13D6-4A2D-9E3A-010CDEAC8933}" destId="{3FF48BD9-5B9F-4874-8D3C-A710448307F7}" srcOrd="0" destOrd="0" presId="urn:microsoft.com/office/officeart/2005/8/layout/chevron2"/>
    <dgm:cxn modelId="{B93740A3-D222-4D97-AED1-28107152E5F2}" type="presOf" srcId="{977B00E0-6D65-4294-AA76-2D092AB64FB2}" destId="{F6D5BC38-555C-40EB-96EE-DFA7B44A6F19}" srcOrd="0" destOrd="0" presId="urn:microsoft.com/office/officeart/2005/8/layout/chevron2"/>
    <dgm:cxn modelId="{817F65E5-4B09-4AA3-9994-CEAA608A0D95}" srcId="{576E30A2-CA94-4F4E-A738-8EF863494500}" destId="{977B00E0-6D65-4294-AA76-2D092AB64FB2}" srcOrd="0" destOrd="0" parTransId="{26088FA2-6B05-4304-914D-20A94834ED73}" sibTransId="{4314F37F-016D-4E94-8504-3404BCD49BF4}"/>
    <dgm:cxn modelId="{254BA20B-948C-475B-A08D-10ABDD368A2F}" srcId="{4FCB19E7-13D6-4A2D-9E3A-010CDEAC8933}" destId="{576E30A2-CA94-4F4E-A738-8EF863494500}" srcOrd="0" destOrd="0" parTransId="{176A4607-7920-410F-B001-2FE7D6449971}" sibTransId="{79AED365-2689-491A-A936-DB18A561DB3B}"/>
    <dgm:cxn modelId="{F1FA2B02-26EC-4CA5-9DAE-030880206C8C}" type="presOf" srcId="{84AE5417-2695-41C5-8685-D380CC8358A8}" destId="{C10A03C6-51B9-48AE-A182-7E291E557013}" srcOrd="0" destOrd="0" presId="urn:microsoft.com/office/officeart/2005/8/layout/chevron2"/>
    <dgm:cxn modelId="{B310B39F-9BA8-4000-8EE7-74F57B5FC2A0}" type="presOf" srcId="{563F7FB9-7163-4D30-A931-EF336D4BA6C4}" destId="{06BD151D-A8AB-43AE-8C80-2E19C4673292}" srcOrd="0" destOrd="0" presId="urn:microsoft.com/office/officeart/2005/8/layout/chevron2"/>
    <dgm:cxn modelId="{1525B90A-AE00-4252-82B3-80D00E9ED6E8}" type="presOf" srcId="{39DBBBFF-618D-4EC5-9C9F-A7A406A4DCCE}" destId="{9F379A80-BDB6-4DFB-8D78-C0ECCFD7E2D1}" srcOrd="0" destOrd="0" presId="urn:microsoft.com/office/officeart/2005/8/layout/chevron2"/>
    <dgm:cxn modelId="{B379CD50-AE54-461D-8EFB-538EE30E31E1}" srcId="{39DBBBFF-618D-4EC5-9C9F-A7A406A4DCCE}" destId="{84AE5417-2695-41C5-8685-D380CC8358A8}" srcOrd="0" destOrd="0" parTransId="{2586ED6C-9EF2-4EB7-A877-E3277C7AAC50}" sibTransId="{756FAA39-5F23-4E36-9C8D-6E43ACBA3B79}"/>
    <dgm:cxn modelId="{FA16D21D-3CD5-44C8-BBE3-E72D3BA32690}" srcId="{73BC0AEE-D94E-42E6-9582-7C08B6E033E4}" destId="{563F7FB9-7163-4D30-A931-EF336D4BA6C4}" srcOrd="0" destOrd="0" parTransId="{EBF76006-0E9B-413A-A0FA-0EBF91ECEF36}" sibTransId="{4EAF1525-67FB-4426-AF0D-7932EA746893}"/>
    <dgm:cxn modelId="{0C1EAB6B-B7B4-4B31-9608-12ABCA76EAC7}" type="presOf" srcId="{73BC0AEE-D94E-42E6-9582-7C08B6E033E4}" destId="{8A882258-BF7B-48D1-BC58-25EB81D980E9}" srcOrd="0" destOrd="0" presId="urn:microsoft.com/office/officeart/2005/8/layout/chevron2"/>
    <dgm:cxn modelId="{4E2210E3-E1E4-493E-8DBF-9E86C10D15C4}" type="presOf" srcId="{576E30A2-CA94-4F4E-A738-8EF863494500}" destId="{6D905EA6-4286-4C36-B0FC-646D79B13973}" srcOrd="0" destOrd="0" presId="urn:microsoft.com/office/officeart/2005/8/layout/chevron2"/>
    <dgm:cxn modelId="{35FAE052-FC4F-4C30-B048-FC8B060C9A89}" srcId="{4FCB19E7-13D6-4A2D-9E3A-010CDEAC8933}" destId="{73BC0AEE-D94E-42E6-9582-7C08B6E033E4}" srcOrd="1" destOrd="0" parTransId="{F6B49C52-13E2-4E07-866A-3F5E9489A7CD}" sibTransId="{24645413-862D-43F4-A978-A28278F96B90}"/>
    <dgm:cxn modelId="{8760AA27-E1A6-42D7-8A2C-AFC8993411DA}" srcId="{4FCB19E7-13D6-4A2D-9E3A-010CDEAC8933}" destId="{39DBBBFF-618D-4EC5-9C9F-A7A406A4DCCE}" srcOrd="2" destOrd="0" parTransId="{AB16ACEB-76F4-4C9D-ACB4-11EECBD6C3F7}" sibTransId="{2901EC06-58DB-4391-BF18-0C2067D14147}"/>
    <dgm:cxn modelId="{DCB72043-8393-41C2-9C63-56B8250C51C0}" type="presParOf" srcId="{3FF48BD9-5B9F-4874-8D3C-A710448307F7}" destId="{6E4838E3-2C5F-4839-A806-F88CB3B90526}" srcOrd="0" destOrd="0" presId="urn:microsoft.com/office/officeart/2005/8/layout/chevron2"/>
    <dgm:cxn modelId="{2666524E-D070-482B-BFE1-E59FEE1DF3D9}" type="presParOf" srcId="{6E4838E3-2C5F-4839-A806-F88CB3B90526}" destId="{6D905EA6-4286-4C36-B0FC-646D79B13973}" srcOrd="0" destOrd="0" presId="urn:microsoft.com/office/officeart/2005/8/layout/chevron2"/>
    <dgm:cxn modelId="{AC66C6B6-DA57-4C68-8B88-FB889DAEDF96}" type="presParOf" srcId="{6E4838E3-2C5F-4839-A806-F88CB3B90526}" destId="{F6D5BC38-555C-40EB-96EE-DFA7B44A6F19}" srcOrd="1" destOrd="0" presId="urn:microsoft.com/office/officeart/2005/8/layout/chevron2"/>
    <dgm:cxn modelId="{705B4814-7365-49CF-A667-6B9B9FA415F8}" type="presParOf" srcId="{3FF48BD9-5B9F-4874-8D3C-A710448307F7}" destId="{7269C4CF-B689-4A04-A730-821B2955C169}" srcOrd="1" destOrd="0" presId="urn:microsoft.com/office/officeart/2005/8/layout/chevron2"/>
    <dgm:cxn modelId="{47D9D4C5-5795-4D0A-B04E-331D3917D361}" type="presParOf" srcId="{3FF48BD9-5B9F-4874-8D3C-A710448307F7}" destId="{6D0A997A-55B1-49A8-9E77-36CB1C1A99D9}" srcOrd="2" destOrd="0" presId="urn:microsoft.com/office/officeart/2005/8/layout/chevron2"/>
    <dgm:cxn modelId="{F450A42F-8B9F-42CD-8C9D-A4C2E40A3654}" type="presParOf" srcId="{6D0A997A-55B1-49A8-9E77-36CB1C1A99D9}" destId="{8A882258-BF7B-48D1-BC58-25EB81D980E9}" srcOrd="0" destOrd="0" presId="urn:microsoft.com/office/officeart/2005/8/layout/chevron2"/>
    <dgm:cxn modelId="{D0C1C5DE-F16B-48A8-AE15-6225A23C4730}" type="presParOf" srcId="{6D0A997A-55B1-49A8-9E77-36CB1C1A99D9}" destId="{06BD151D-A8AB-43AE-8C80-2E19C4673292}" srcOrd="1" destOrd="0" presId="urn:microsoft.com/office/officeart/2005/8/layout/chevron2"/>
    <dgm:cxn modelId="{B43A6A75-9B4C-43B8-9349-25D3B93F8139}" type="presParOf" srcId="{3FF48BD9-5B9F-4874-8D3C-A710448307F7}" destId="{7B6DF634-916B-44AB-A922-BABC72CBE398}" srcOrd="3" destOrd="0" presId="urn:microsoft.com/office/officeart/2005/8/layout/chevron2"/>
    <dgm:cxn modelId="{28F22F53-B4E8-4F90-B310-98312F03F84C}" type="presParOf" srcId="{3FF48BD9-5B9F-4874-8D3C-A710448307F7}" destId="{DA303367-9B3E-470C-9F7C-C9E2CC98915C}" srcOrd="4" destOrd="0" presId="urn:microsoft.com/office/officeart/2005/8/layout/chevron2"/>
    <dgm:cxn modelId="{476C7960-F0D8-4425-94CD-67AA826A564C}" type="presParOf" srcId="{DA303367-9B3E-470C-9F7C-C9E2CC98915C}" destId="{9F379A80-BDB6-4DFB-8D78-C0ECCFD7E2D1}" srcOrd="0" destOrd="0" presId="urn:microsoft.com/office/officeart/2005/8/layout/chevron2"/>
    <dgm:cxn modelId="{B25E3DAB-3467-4437-BF2C-F1B31003E352}" type="presParOf" srcId="{DA303367-9B3E-470C-9F7C-C9E2CC98915C}" destId="{C10A03C6-51B9-48AE-A182-7E291E557013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5F8187-AAC6-45E9-814C-0E5702692139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343024-CC86-417D-8967-1E9CB2BE7AF0}">
      <dgm:prSet phldrT="[Текст]"/>
      <dgm:spPr/>
      <dgm:t>
        <a:bodyPr/>
        <a:lstStyle/>
        <a:p>
          <a:r>
            <a:rPr lang="ru-RU" dirty="0" smtClean="0"/>
            <a:t>коммуникативные</a:t>
          </a:r>
          <a:endParaRPr lang="ru-RU" dirty="0"/>
        </a:p>
      </dgm:t>
    </dgm:pt>
    <dgm:pt modelId="{9FCEBB30-28D0-416B-9170-95F05FCBD87A}" type="parTrans" cxnId="{6927D656-F4EF-4D03-B707-237D1241028B}">
      <dgm:prSet/>
      <dgm:spPr/>
      <dgm:t>
        <a:bodyPr/>
        <a:lstStyle/>
        <a:p>
          <a:endParaRPr lang="ru-RU"/>
        </a:p>
      </dgm:t>
    </dgm:pt>
    <dgm:pt modelId="{FB93B00A-E443-481E-9653-872791A779DC}" type="sibTrans" cxnId="{6927D656-F4EF-4D03-B707-237D1241028B}">
      <dgm:prSet/>
      <dgm:spPr/>
      <dgm:t>
        <a:bodyPr/>
        <a:lstStyle/>
        <a:p>
          <a:endParaRPr lang="ru-RU"/>
        </a:p>
      </dgm:t>
    </dgm:pt>
    <dgm:pt modelId="{8C8F1638-1B08-4DB1-8439-B51F319DB601}">
      <dgm:prSet phldrT="[Текст]" custT="1"/>
      <dgm:spPr/>
      <dgm:t>
        <a:bodyPr/>
        <a:lstStyle/>
        <a:p>
          <a:r>
            <a:rPr lang="ru-RU" sz="2200" dirty="0" smtClean="0"/>
            <a:t>Уметь истолковывать прочитанное</a:t>
          </a:r>
          <a:endParaRPr lang="ru-RU" sz="2200" dirty="0"/>
        </a:p>
      </dgm:t>
    </dgm:pt>
    <dgm:pt modelId="{C9F9CCA5-AD31-4705-9520-7FCB41C84C76}" type="parTrans" cxnId="{E00CD2E4-3885-4D17-960D-E704C8C20108}">
      <dgm:prSet/>
      <dgm:spPr/>
      <dgm:t>
        <a:bodyPr/>
        <a:lstStyle/>
        <a:p>
          <a:endParaRPr lang="ru-RU"/>
        </a:p>
      </dgm:t>
    </dgm:pt>
    <dgm:pt modelId="{F9CA22BB-4A1B-4798-96BE-A18E63F42E8C}" type="sibTrans" cxnId="{E00CD2E4-3885-4D17-960D-E704C8C20108}">
      <dgm:prSet/>
      <dgm:spPr/>
      <dgm:t>
        <a:bodyPr/>
        <a:lstStyle/>
        <a:p>
          <a:endParaRPr lang="ru-RU"/>
        </a:p>
      </dgm:t>
    </dgm:pt>
    <dgm:pt modelId="{152A5203-2BDE-42FF-A757-51C236FDDD2C}">
      <dgm:prSet phldrT="[Текст]"/>
      <dgm:spPr/>
      <dgm:t>
        <a:bodyPr/>
        <a:lstStyle/>
        <a:p>
          <a:r>
            <a:rPr lang="ru-RU" dirty="0" smtClean="0"/>
            <a:t>познавательные</a:t>
          </a:r>
          <a:endParaRPr lang="ru-RU" dirty="0"/>
        </a:p>
      </dgm:t>
    </dgm:pt>
    <dgm:pt modelId="{983747A8-3C8D-4698-BE04-835A7EF50849}" type="parTrans" cxnId="{40323D5E-76EE-48AC-8FED-C9CBCB40F017}">
      <dgm:prSet/>
      <dgm:spPr/>
      <dgm:t>
        <a:bodyPr/>
        <a:lstStyle/>
        <a:p>
          <a:endParaRPr lang="ru-RU"/>
        </a:p>
      </dgm:t>
    </dgm:pt>
    <dgm:pt modelId="{B4A9DB97-042E-45CD-A007-B94202B391ED}" type="sibTrans" cxnId="{40323D5E-76EE-48AC-8FED-C9CBCB40F017}">
      <dgm:prSet/>
      <dgm:spPr/>
      <dgm:t>
        <a:bodyPr/>
        <a:lstStyle/>
        <a:p>
          <a:endParaRPr lang="ru-RU"/>
        </a:p>
      </dgm:t>
    </dgm:pt>
    <dgm:pt modelId="{9A979068-00D1-4090-8379-D11C71C85B8C}">
      <dgm:prSet phldrT="[Текст]" custT="1"/>
      <dgm:spPr/>
      <dgm:t>
        <a:bodyPr/>
        <a:lstStyle/>
        <a:p>
          <a:pPr algn="l"/>
          <a:r>
            <a:rPr lang="ru-RU" sz="2200" dirty="0" smtClean="0"/>
            <a:t>Умение извлекать информацию из текста</a:t>
          </a:r>
          <a:endParaRPr lang="ru-RU" sz="2200" dirty="0"/>
        </a:p>
      </dgm:t>
    </dgm:pt>
    <dgm:pt modelId="{177D14B4-80DF-4D0E-B41F-75DBDADA9C09}" type="parTrans" cxnId="{5C5F05AF-1B05-4445-91C3-51ECF03EF01E}">
      <dgm:prSet/>
      <dgm:spPr/>
      <dgm:t>
        <a:bodyPr/>
        <a:lstStyle/>
        <a:p>
          <a:endParaRPr lang="ru-RU"/>
        </a:p>
      </dgm:t>
    </dgm:pt>
    <dgm:pt modelId="{915E5F89-6AA1-49EC-99E2-FD5BC5DAF928}" type="sibTrans" cxnId="{5C5F05AF-1B05-4445-91C3-51ECF03EF01E}">
      <dgm:prSet/>
      <dgm:spPr/>
      <dgm:t>
        <a:bodyPr/>
        <a:lstStyle/>
        <a:p>
          <a:endParaRPr lang="ru-RU"/>
        </a:p>
      </dgm:t>
    </dgm:pt>
    <dgm:pt modelId="{706CE7C4-A71E-4202-B5CD-9E1F33B67EA1}">
      <dgm:prSet phldrT="[Текст]" custT="1"/>
      <dgm:spPr/>
      <dgm:t>
        <a:bodyPr/>
        <a:lstStyle/>
        <a:p>
          <a:r>
            <a:rPr lang="ru-RU" sz="2200" dirty="0" smtClean="0"/>
            <a:t>Формулировать </a:t>
          </a:r>
          <a:r>
            <a:rPr lang="ru-RU" sz="2200" dirty="0" smtClean="0"/>
            <a:t>свою позицию</a:t>
          </a:r>
          <a:endParaRPr lang="ru-RU" sz="2200" dirty="0"/>
        </a:p>
      </dgm:t>
    </dgm:pt>
    <dgm:pt modelId="{8C555356-B2CF-4CA7-851E-AB82F719B2D5}" type="parTrans" cxnId="{4B4C2264-0228-40F2-BCD3-13A4C30EBED4}">
      <dgm:prSet/>
      <dgm:spPr/>
      <dgm:t>
        <a:bodyPr/>
        <a:lstStyle/>
        <a:p>
          <a:endParaRPr lang="ru-RU"/>
        </a:p>
      </dgm:t>
    </dgm:pt>
    <dgm:pt modelId="{4C46DA81-15A4-4A08-A33F-0448422EF382}" type="sibTrans" cxnId="{4B4C2264-0228-40F2-BCD3-13A4C30EBED4}">
      <dgm:prSet/>
      <dgm:spPr/>
      <dgm:t>
        <a:bodyPr/>
        <a:lstStyle/>
        <a:p>
          <a:endParaRPr lang="ru-RU"/>
        </a:p>
      </dgm:t>
    </dgm:pt>
    <dgm:pt modelId="{1B06AE22-C6F4-4BC9-BC9B-3FCFC2998094}">
      <dgm:prSet phldrT="[Текст]" custT="1"/>
      <dgm:spPr/>
      <dgm:t>
        <a:bodyPr/>
        <a:lstStyle/>
        <a:p>
          <a:r>
            <a:rPr lang="ru-RU" sz="2200" dirty="0" smtClean="0"/>
            <a:t>Осознанно </a:t>
          </a:r>
          <a:r>
            <a:rPr lang="ru-RU" sz="2200" dirty="0" smtClean="0"/>
            <a:t>читать вслух и про себя</a:t>
          </a:r>
          <a:endParaRPr lang="ru-RU" sz="2200" dirty="0"/>
        </a:p>
      </dgm:t>
    </dgm:pt>
    <dgm:pt modelId="{CC2F6FB4-BF27-487D-8B9D-04CE0A7112DA}" type="parTrans" cxnId="{20FC5AEA-7E0F-44AE-8FAD-A925B60745FE}">
      <dgm:prSet/>
      <dgm:spPr/>
      <dgm:t>
        <a:bodyPr/>
        <a:lstStyle/>
        <a:p>
          <a:endParaRPr lang="ru-RU"/>
        </a:p>
      </dgm:t>
    </dgm:pt>
    <dgm:pt modelId="{1584772D-FDF1-43EF-8C88-2F9F939A5A5C}" type="sibTrans" cxnId="{20FC5AEA-7E0F-44AE-8FAD-A925B60745FE}">
      <dgm:prSet/>
      <dgm:spPr/>
      <dgm:t>
        <a:bodyPr/>
        <a:lstStyle/>
        <a:p>
          <a:endParaRPr lang="ru-RU"/>
        </a:p>
      </dgm:t>
    </dgm:pt>
    <dgm:pt modelId="{BDB2CBB9-83E5-48F1-A77F-87FEC3A0F6EB}">
      <dgm:prSet phldrT="[Текст]" custT="1"/>
      <dgm:spPr/>
      <dgm:t>
        <a:bodyPr/>
        <a:lstStyle/>
        <a:p>
          <a:pPr algn="l"/>
          <a:endParaRPr lang="ru-RU" sz="2200" dirty="0"/>
        </a:p>
      </dgm:t>
    </dgm:pt>
    <dgm:pt modelId="{B2CA07E7-4023-4BAA-97B4-F9106A436DD2}" type="parTrans" cxnId="{10984B96-468C-4F5C-97CC-C192CAB13E3A}">
      <dgm:prSet/>
      <dgm:spPr/>
      <dgm:t>
        <a:bodyPr/>
        <a:lstStyle/>
        <a:p>
          <a:endParaRPr lang="ru-RU"/>
        </a:p>
      </dgm:t>
    </dgm:pt>
    <dgm:pt modelId="{8B268F1A-403F-48A1-8385-17AD951A27F8}" type="sibTrans" cxnId="{10984B96-468C-4F5C-97CC-C192CAB13E3A}">
      <dgm:prSet/>
      <dgm:spPr/>
      <dgm:t>
        <a:bodyPr/>
        <a:lstStyle/>
        <a:p>
          <a:endParaRPr lang="ru-RU"/>
        </a:p>
      </dgm:t>
    </dgm:pt>
    <dgm:pt modelId="{B552FB8D-5B97-4430-99C7-85431127B777}" type="pres">
      <dgm:prSet presAssocID="{A05F8187-AAC6-45E9-814C-0E5702692139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482CA68-5968-48D2-A831-0496236A1D1A}" type="pres">
      <dgm:prSet presAssocID="{F7343024-CC86-417D-8967-1E9CB2BE7AF0}" presName="linNode" presStyleCnt="0"/>
      <dgm:spPr/>
    </dgm:pt>
    <dgm:pt modelId="{495DFA4A-CAC5-4CD8-8299-3A48CF85C785}" type="pres">
      <dgm:prSet presAssocID="{F7343024-CC86-417D-8967-1E9CB2BE7AF0}" presName="parentShp" presStyleLbl="node1" presStyleIdx="0" presStyleCnt="2" custScaleX="127089" custScaleY="54822" custLinFactNeighborX="-5189" custLinFactNeighborY="-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119844-31E7-420F-BDB9-5AFA0ED38FF3}" type="pres">
      <dgm:prSet presAssocID="{F7343024-CC86-417D-8967-1E9CB2BE7AF0}" presName="childShp" presStyleLbl="bgAccFollowNode1" presStyleIdx="0" presStyleCnt="2" custScaleY="740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0B675B-B891-4693-9150-838B51C0244C}" type="pres">
      <dgm:prSet presAssocID="{FB93B00A-E443-481E-9653-872791A779DC}" presName="spacing" presStyleCnt="0"/>
      <dgm:spPr/>
    </dgm:pt>
    <dgm:pt modelId="{F5772D32-C42F-4ADB-A748-B81E91CB0972}" type="pres">
      <dgm:prSet presAssocID="{152A5203-2BDE-42FF-A757-51C236FDDD2C}" presName="linNode" presStyleCnt="0"/>
      <dgm:spPr/>
    </dgm:pt>
    <dgm:pt modelId="{C54E714C-1C5D-48D6-9472-FCA7C2AC31E0}" type="pres">
      <dgm:prSet presAssocID="{152A5203-2BDE-42FF-A757-51C236FDDD2C}" presName="parentShp" presStyleLbl="node1" presStyleIdx="1" presStyleCnt="2" custScaleX="121690" custScaleY="58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887412-9CC1-49D0-93D1-2EB1EF0A60FC}" type="pres">
      <dgm:prSet presAssocID="{152A5203-2BDE-42FF-A757-51C236FDDD2C}" presName="childShp" presStyleLbl="bgAccFollowNode1" presStyleIdx="1" presStyleCnt="2" custScaleY="667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B37C7D-B685-4024-9139-6CAB54546353}" type="presOf" srcId="{F7343024-CC86-417D-8967-1E9CB2BE7AF0}" destId="{495DFA4A-CAC5-4CD8-8299-3A48CF85C785}" srcOrd="0" destOrd="0" presId="urn:microsoft.com/office/officeart/2005/8/layout/vList6"/>
    <dgm:cxn modelId="{DDFEDC96-F950-4619-9B2E-0802D70D55A9}" type="presOf" srcId="{9A979068-00D1-4090-8379-D11C71C85B8C}" destId="{33887412-9CC1-49D0-93D1-2EB1EF0A60FC}" srcOrd="0" destOrd="1" presId="urn:microsoft.com/office/officeart/2005/8/layout/vList6"/>
    <dgm:cxn modelId="{20FC5AEA-7E0F-44AE-8FAD-A925B60745FE}" srcId="{F7343024-CC86-417D-8967-1E9CB2BE7AF0}" destId="{1B06AE22-C6F4-4BC9-BC9B-3FCFC2998094}" srcOrd="2" destOrd="0" parTransId="{CC2F6FB4-BF27-487D-8B9D-04CE0A7112DA}" sibTransId="{1584772D-FDF1-43EF-8C88-2F9F939A5A5C}"/>
    <dgm:cxn modelId="{AF264EC6-9EBB-43C9-B69D-35336211EF1C}" type="presOf" srcId="{A05F8187-AAC6-45E9-814C-0E5702692139}" destId="{B552FB8D-5B97-4430-99C7-85431127B777}" srcOrd="0" destOrd="0" presId="urn:microsoft.com/office/officeart/2005/8/layout/vList6"/>
    <dgm:cxn modelId="{59D431ED-6A38-420F-ACCD-7F52A2B64CFF}" type="presOf" srcId="{BDB2CBB9-83E5-48F1-A77F-87FEC3A0F6EB}" destId="{33887412-9CC1-49D0-93D1-2EB1EF0A60FC}" srcOrd="0" destOrd="0" presId="urn:microsoft.com/office/officeart/2005/8/layout/vList6"/>
    <dgm:cxn modelId="{6927D656-F4EF-4D03-B707-237D1241028B}" srcId="{A05F8187-AAC6-45E9-814C-0E5702692139}" destId="{F7343024-CC86-417D-8967-1E9CB2BE7AF0}" srcOrd="0" destOrd="0" parTransId="{9FCEBB30-28D0-416B-9170-95F05FCBD87A}" sibTransId="{FB93B00A-E443-481E-9653-872791A779DC}"/>
    <dgm:cxn modelId="{5C5F05AF-1B05-4445-91C3-51ECF03EF01E}" srcId="{152A5203-2BDE-42FF-A757-51C236FDDD2C}" destId="{9A979068-00D1-4090-8379-D11C71C85B8C}" srcOrd="1" destOrd="0" parTransId="{177D14B4-80DF-4D0E-B41F-75DBDADA9C09}" sibTransId="{915E5F89-6AA1-49EC-99E2-FD5BC5DAF928}"/>
    <dgm:cxn modelId="{10984B96-468C-4F5C-97CC-C192CAB13E3A}" srcId="{152A5203-2BDE-42FF-A757-51C236FDDD2C}" destId="{BDB2CBB9-83E5-48F1-A77F-87FEC3A0F6EB}" srcOrd="0" destOrd="0" parTransId="{B2CA07E7-4023-4BAA-97B4-F9106A436DD2}" sibTransId="{8B268F1A-403F-48A1-8385-17AD951A27F8}"/>
    <dgm:cxn modelId="{4B4C2264-0228-40F2-BCD3-13A4C30EBED4}" srcId="{F7343024-CC86-417D-8967-1E9CB2BE7AF0}" destId="{706CE7C4-A71E-4202-B5CD-9E1F33B67EA1}" srcOrd="1" destOrd="0" parTransId="{8C555356-B2CF-4CA7-851E-AB82F719B2D5}" sibTransId="{4C46DA81-15A4-4A08-A33F-0448422EF382}"/>
    <dgm:cxn modelId="{AE8C2E98-975C-47F5-9ECF-BDFF054E46C6}" type="presOf" srcId="{706CE7C4-A71E-4202-B5CD-9E1F33B67EA1}" destId="{C5119844-31E7-420F-BDB9-5AFA0ED38FF3}" srcOrd="0" destOrd="1" presId="urn:microsoft.com/office/officeart/2005/8/layout/vList6"/>
    <dgm:cxn modelId="{1E534C8C-C760-4C55-9C6E-33F557C6455E}" type="presOf" srcId="{8C8F1638-1B08-4DB1-8439-B51F319DB601}" destId="{C5119844-31E7-420F-BDB9-5AFA0ED38FF3}" srcOrd="0" destOrd="0" presId="urn:microsoft.com/office/officeart/2005/8/layout/vList6"/>
    <dgm:cxn modelId="{40323D5E-76EE-48AC-8FED-C9CBCB40F017}" srcId="{A05F8187-AAC6-45E9-814C-0E5702692139}" destId="{152A5203-2BDE-42FF-A757-51C236FDDD2C}" srcOrd="1" destOrd="0" parTransId="{983747A8-3C8D-4698-BE04-835A7EF50849}" sibTransId="{B4A9DB97-042E-45CD-A007-B94202B391ED}"/>
    <dgm:cxn modelId="{F65F037F-3362-4C2B-8C8D-1D0D87C9B78D}" type="presOf" srcId="{1B06AE22-C6F4-4BC9-BC9B-3FCFC2998094}" destId="{C5119844-31E7-420F-BDB9-5AFA0ED38FF3}" srcOrd="0" destOrd="2" presId="urn:microsoft.com/office/officeart/2005/8/layout/vList6"/>
    <dgm:cxn modelId="{E00CD2E4-3885-4D17-960D-E704C8C20108}" srcId="{F7343024-CC86-417D-8967-1E9CB2BE7AF0}" destId="{8C8F1638-1B08-4DB1-8439-B51F319DB601}" srcOrd="0" destOrd="0" parTransId="{C9F9CCA5-AD31-4705-9520-7FCB41C84C76}" sibTransId="{F9CA22BB-4A1B-4798-96BE-A18E63F42E8C}"/>
    <dgm:cxn modelId="{5D1B1F1B-168C-443E-B45C-9D8C479D138B}" type="presOf" srcId="{152A5203-2BDE-42FF-A757-51C236FDDD2C}" destId="{C54E714C-1C5D-48D6-9472-FCA7C2AC31E0}" srcOrd="0" destOrd="0" presId="urn:microsoft.com/office/officeart/2005/8/layout/vList6"/>
    <dgm:cxn modelId="{6C199993-EC1B-4C4F-A2C7-B48C5AC4C2CD}" type="presParOf" srcId="{B552FB8D-5B97-4430-99C7-85431127B777}" destId="{E482CA68-5968-48D2-A831-0496236A1D1A}" srcOrd="0" destOrd="0" presId="urn:microsoft.com/office/officeart/2005/8/layout/vList6"/>
    <dgm:cxn modelId="{9F1592B3-A798-425F-AA8E-BB79074703EC}" type="presParOf" srcId="{E482CA68-5968-48D2-A831-0496236A1D1A}" destId="{495DFA4A-CAC5-4CD8-8299-3A48CF85C785}" srcOrd="0" destOrd="0" presId="urn:microsoft.com/office/officeart/2005/8/layout/vList6"/>
    <dgm:cxn modelId="{9E206CD3-EAD3-4E59-AB0E-1F53872F7A0D}" type="presParOf" srcId="{E482CA68-5968-48D2-A831-0496236A1D1A}" destId="{C5119844-31E7-420F-BDB9-5AFA0ED38FF3}" srcOrd="1" destOrd="0" presId="urn:microsoft.com/office/officeart/2005/8/layout/vList6"/>
    <dgm:cxn modelId="{657C4328-0658-459F-9501-9D1357C064D3}" type="presParOf" srcId="{B552FB8D-5B97-4430-99C7-85431127B777}" destId="{0C0B675B-B891-4693-9150-838B51C0244C}" srcOrd="1" destOrd="0" presId="urn:microsoft.com/office/officeart/2005/8/layout/vList6"/>
    <dgm:cxn modelId="{4F8DC165-975F-46B5-BB9F-BFE59E3A9501}" type="presParOf" srcId="{B552FB8D-5B97-4430-99C7-85431127B777}" destId="{F5772D32-C42F-4ADB-A748-B81E91CB0972}" srcOrd="2" destOrd="0" presId="urn:microsoft.com/office/officeart/2005/8/layout/vList6"/>
    <dgm:cxn modelId="{1CA9D493-955B-4EF8-A26A-7019EE8D7272}" type="presParOf" srcId="{F5772D32-C42F-4ADB-A748-B81E91CB0972}" destId="{C54E714C-1C5D-48D6-9472-FCA7C2AC31E0}" srcOrd="0" destOrd="0" presId="urn:microsoft.com/office/officeart/2005/8/layout/vList6"/>
    <dgm:cxn modelId="{19B9EF8D-0947-4AEE-89BB-5A4CCCE02EC1}" type="presParOf" srcId="{F5772D32-C42F-4ADB-A748-B81E91CB0972}" destId="{33887412-9CC1-49D0-93D1-2EB1EF0A60FC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05E054-DFFC-448E-B85C-1849CECA5462}">
      <dsp:nvSpPr>
        <dsp:cNvPr id="0" name=""/>
        <dsp:cNvSpPr/>
      </dsp:nvSpPr>
      <dsp:spPr>
        <a:xfrm>
          <a:off x="0" y="0"/>
          <a:ext cx="8858312" cy="1950257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6220" tIns="236220" rIns="236220" bIns="23622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200" kern="1200" dirty="0" smtClean="0"/>
            <a:t>Применение технологии</a:t>
          </a:r>
          <a:endParaRPr lang="ru-RU" sz="6200" kern="1200" dirty="0"/>
        </a:p>
      </dsp:txBody>
      <dsp:txXfrm>
        <a:off x="0" y="0"/>
        <a:ext cx="8858312" cy="1950257"/>
      </dsp:txXfrm>
    </dsp:sp>
    <dsp:sp modelId="{04AB2C18-4FEB-4A04-B615-C0A0CF6B06D9}">
      <dsp:nvSpPr>
        <dsp:cNvPr id="0" name=""/>
        <dsp:cNvSpPr/>
      </dsp:nvSpPr>
      <dsp:spPr>
        <a:xfrm>
          <a:off x="4325" y="1950257"/>
          <a:ext cx="2949887" cy="4095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4325" y="1950257"/>
        <a:ext cx="2949887" cy="4095540"/>
      </dsp:txXfrm>
    </dsp:sp>
    <dsp:sp modelId="{9D67134B-70D1-4960-A641-B7ABDBD4C9D7}">
      <dsp:nvSpPr>
        <dsp:cNvPr id="0" name=""/>
        <dsp:cNvSpPr/>
      </dsp:nvSpPr>
      <dsp:spPr>
        <a:xfrm>
          <a:off x="3071824" y="2000263"/>
          <a:ext cx="2949887" cy="4095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3071824" y="2000263"/>
        <a:ext cx="2949887" cy="4095540"/>
      </dsp:txXfrm>
    </dsp:sp>
    <dsp:sp modelId="{05DB4553-4B12-4751-8376-2F5CDE783D24}">
      <dsp:nvSpPr>
        <dsp:cNvPr id="0" name=""/>
        <dsp:cNvSpPr/>
      </dsp:nvSpPr>
      <dsp:spPr>
        <a:xfrm>
          <a:off x="5904099" y="1950257"/>
          <a:ext cx="2949887" cy="409554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5904099" y="1950257"/>
        <a:ext cx="2949887" cy="4095540"/>
      </dsp:txXfrm>
    </dsp:sp>
    <dsp:sp modelId="{E42E85DC-A6AF-4A55-86E6-736F0936C38A}">
      <dsp:nvSpPr>
        <dsp:cNvPr id="0" name=""/>
        <dsp:cNvSpPr/>
      </dsp:nvSpPr>
      <dsp:spPr>
        <a:xfrm>
          <a:off x="0" y="6045797"/>
          <a:ext cx="8858312" cy="455060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905EA6-4286-4C36-B0FC-646D79B13973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1</a:t>
          </a:r>
          <a:endParaRPr lang="ru-RU" sz="3200" kern="1200" dirty="0"/>
        </a:p>
      </dsp:txBody>
      <dsp:txXfrm rot="5400000">
        <a:off x="-245395" y="248052"/>
        <a:ext cx="1635968" cy="1145177"/>
      </dsp:txXfrm>
    </dsp:sp>
    <dsp:sp modelId="{F6D5BC38-555C-40EB-96EE-DFA7B44A6F19}">
      <dsp:nvSpPr>
        <dsp:cNvPr id="0" name=""/>
        <dsp:cNvSpPr/>
      </dsp:nvSpPr>
      <dsp:spPr>
        <a:xfrm rot="5400000">
          <a:off x="3536234" y="-2372577"/>
          <a:ext cx="1063379" cy="58985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/>
            <a:t>Работа с текстом до чтения</a:t>
          </a:r>
          <a:endParaRPr lang="ru-RU" sz="3600" kern="1200" dirty="0"/>
        </a:p>
      </dsp:txBody>
      <dsp:txXfrm rot="5400000">
        <a:off x="3536234" y="-2372577"/>
        <a:ext cx="1063379" cy="5898580"/>
      </dsp:txXfrm>
    </dsp:sp>
    <dsp:sp modelId="{8A882258-BF7B-48D1-BC58-25EB81D980E9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2</a:t>
          </a:r>
          <a:endParaRPr lang="ru-RU" sz="3200" kern="1200" dirty="0"/>
        </a:p>
      </dsp:txBody>
      <dsp:txXfrm rot="5400000">
        <a:off x="-245395" y="1690392"/>
        <a:ext cx="1635968" cy="1145177"/>
      </dsp:txXfrm>
    </dsp:sp>
    <dsp:sp modelId="{06BD151D-A8AB-43AE-8C80-2E19C4673292}">
      <dsp:nvSpPr>
        <dsp:cNvPr id="0" name=""/>
        <dsp:cNvSpPr/>
      </dsp:nvSpPr>
      <dsp:spPr>
        <a:xfrm rot="5400000">
          <a:off x="3562778" y="-972603"/>
          <a:ext cx="1063379" cy="58985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/>
            <a:t>Работа с текстом во время чтения</a:t>
          </a:r>
          <a:endParaRPr lang="ru-RU" sz="3600" kern="1200" dirty="0"/>
        </a:p>
      </dsp:txBody>
      <dsp:txXfrm rot="5400000">
        <a:off x="3562778" y="-972603"/>
        <a:ext cx="1063379" cy="5898580"/>
      </dsp:txXfrm>
    </dsp:sp>
    <dsp:sp modelId="{9F379A80-BDB6-4DFB-8D78-C0ECCFD7E2D1}">
      <dsp:nvSpPr>
        <dsp:cNvPr id="0" name=""/>
        <dsp:cNvSpPr/>
      </dsp:nvSpPr>
      <dsp:spPr>
        <a:xfrm rot="5400000">
          <a:off x="-245395" y="3132732"/>
          <a:ext cx="1635968" cy="114517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3</a:t>
          </a:r>
          <a:endParaRPr lang="ru-RU" sz="3200" kern="1200" dirty="0"/>
        </a:p>
      </dsp:txBody>
      <dsp:txXfrm rot="5400000">
        <a:off x="-245395" y="3132732"/>
        <a:ext cx="1635968" cy="1145177"/>
      </dsp:txXfrm>
    </dsp:sp>
    <dsp:sp modelId="{C10A03C6-51B9-48AE-A182-7E291E557013}">
      <dsp:nvSpPr>
        <dsp:cNvPr id="0" name=""/>
        <dsp:cNvSpPr/>
      </dsp:nvSpPr>
      <dsp:spPr>
        <a:xfrm rot="5400000">
          <a:off x="3562778" y="469736"/>
          <a:ext cx="1063379" cy="58985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/>
            <a:t>Работа с текстом после чтения</a:t>
          </a:r>
          <a:endParaRPr lang="ru-RU" sz="3600" kern="1200" dirty="0"/>
        </a:p>
      </dsp:txBody>
      <dsp:txXfrm rot="5400000">
        <a:off x="3562778" y="469736"/>
        <a:ext cx="1063379" cy="589858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119844-31E7-420F-BDB9-5AFA0ED38FF3}">
      <dsp:nvSpPr>
        <dsp:cNvPr id="0" name=""/>
        <dsp:cNvSpPr/>
      </dsp:nvSpPr>
      <dsp:spPr>
        <a:xfrm>
          <a:off x="3203899" y="388"/>
          <a:ext cx="3777508" cy="236706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Уметь истолковывать прочитанное; формулировать свою позицию; осознанно читать вслух и про себя</a:t>
          </a:r>
          <a:endParaRPr lang="ru-RU" sz="2200" kern="1200" dirty="0"/>
        </a:p>
      </dsp:txBody>
      <dsp:txXfrm>
        <a:off x="3203899" y="388"/>
        <a:ext cx="3777508" cy="2367068"/>
      </dsp:txXfrm>
    </dsp:sp>
    <dsp:sp modelId="{495DFA4A-CAC5-4CD8-8299-3A48CF85C785}">
      <dsp:nvSpPr>
        <dsp:cNvPr id="0" name=""/>
        <dsp:cNvSpPr/>
      </dsp:nvSpPr>
      <dsp:spPr>
        <a:xfrm>
          <a:off x="3367" y="107193"/>
          <a:ext cx="3200532" cy="215345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коммуникативные</a:t>
          </a:r>
          <a:endParaRPr lang="ru-RU" sz="2600" kern="1200" dirty="0"/>
        </a:p>
      </dsp:txBody>
      <dsp:txXfrm>
        <a:off x="3367" y="107193"/>
        <a:ext cx="3200532" cy="2153458"/>
      </dsp:txXfrm>
    </dsp:sp>
    <dsp:sp modelId="{33887412-9CC1-49D0-93D1-2EB1EF0A60FC}">
      <dsp:nvSpPr>
        <dsp:cNvPr id="0" name=""/>
        <dsp:cNvSpPr/>
      </dsp:nvSpPr>
      <dsp:spPr>
        <a:xfrm>
          <a:off x="3128579" y="2785425"/>
          <a:ext cx="3855268" cy="222958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Умение </a:t>
          </a:r>
          <a:r>
            <a:rPr lang="ru-RU" sz="2200" kern="1200" smtClean="0"/>
            <a:t>извлекать </a:t>
          </a:r>
          <a:r>
            <a:rPr lang="ru-RU" sz="2200" kern="1200" smtClean="0"/>
            <a:t>информацию из текста</a:t>
          </a:r>
          <a:endParaRPr lang="ru-RU" sz="2200" kern="1200" dirty="0"/>
        </a:p>
      </dsp:txBody>
      <dsp:txXfrm>
        <a:off x="3128579" y="2785425"/>
        <a:ext cx="3855268" cy="2229584"/>
      </dsp:txXfrm>
    </dsp:sp>
    <dsp:sp modelId="{C54E714C-1C5D-48D6-9472-FCA7C2AC31E0}">
      <dsp:nvSpPr>
        <dsp:cNvPr id="0" name=""/>
        <dsp:cNvSpPr/>
      </dsp:nvSpPr>
      <dsp:spPr>
        <a:xfrm>
          <a:off x="927" y="2760266"/>
          <a:ext cx="3127651" cy="22799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познавательные</a:t>
          </a:r>
          <a:endParaRPr lang="ru-RU" sz="2600" kern="1200" dirty="0"/>
        </a:p>
      </dsp:txBody>
      <dsp:txXfrm>
        <a:off x="927" y="2760266"/>
        <a:ext cx="3127651" cy="2279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нутый угол 8"/>
          <p:cNvSpPr/>
          <p:nvPr userDrawn="1"/>
        </p:nvSpPr>
        <p:spPr>
          <a:xfrm>
            <a:off x="539552" y="836712"/>
            <a:ext cx="8064896" cy="4032448"/>
          </a:xfrm>
          <a:prstGeom prst="foldedCorner">
            <a:avLst/>
          </a:prstGeom>
          <a:solidFill>
            <a:schemeClr val="lt1">
              <a:alpha val="68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05064"/>
            <a:ext cx="1531721" cy="14142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7192"/>
            <a:ext cx="9144000" cy="1929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7018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4776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7584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амка 8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120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037001"/>
            <a:ext cx="1482604" cy="17728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24" y="4149080"/>
            <a:ext cx="1531721" cy="141428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91553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9943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4138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6541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8686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0192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1370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3553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7E66A-055B-4271-B557-9F2D6BC78AD4}" type="datetimeFigureOut">
              <a:rPr lang="ru-RU" smtClean="0"/>
              <a:pPr/>
              <a:t>24.02.2015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3D38E-C37A-4FB6-889F-45BD399AD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4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6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6"/>
            <a:ext cx="7772400" cy="221457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Методическая проблема </a:t>
            </a:r>
            <a:r>
              <a:rPr lang="ru-RU" sz="3600" b="1" dirty="0" smtClean="0">
                <a:solidFill>
                  <a:srgbClr val="0070C0"/>
                </a:solidFill>
              </a:rPr>
              <a:t>«Использование технологии продуктивного чтения как средство развития мыслительной активности обучающихся в начальной школе»</a:t>
            </a:r>
            <a:r>
              <a:rPr lang="ru-RU" sz="4800" b="1" dirty="0" smtClean="0">
                <a:solidFill>
                  <a:srgbClr val="0070C0"/>
                </a:solidFill>
              </a:rPr>
              <a:t/>
            </a:r>
            <a:br>
              <a:rPr lang="ru-RU" sz="48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Учитель МБОУ «</a:t>
            </a:r>
            <a:r>
              <a:rPr lang="ru-RU" sz="2400" b="1" dirty="0" err="1" smtClean="0">
                <a:solidFill>
                  <a:srgbClr val="00B050"/>
                </a:solidFill>
              </a:rPr>
              <a:t>Дарьевская</a:t>
            </a:r>
            <a:r>
              <a:rPr lang="ru-RU" sz="2400" b="1" dirty="0" smtClean="0">
                <a:solidFill>
                  <a:srgbClr val="00B050"/>
                </a:solidFill>
              </a:rPr>
              <a:t> СОШ»  </a:t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 err="1" smtClean="0">
                <a:solidFill>
                  <a:srgbClr val="00B050"/>
                </a:solidFill>
              </a:rPr>
              <a:t>Мегдеева</a:t>
            </a:r>
            <a:r>
              <a:rPr lang="ru-RU" sz="2400" b="1" dirty="0" smtClean="0">
                <a:solidFill>
                  <a:srgbClr val="00B050"/>
                </a:solidFill>
              </a:rPr>
              <a:t> Кристина Александровна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7058052" cy="357190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661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Этапы продуктивного чтения</a:t>
            </a:r>
            <a:endParaRPr lang="ru-RU" sz="60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14480" y="2000240"/>
          <a:ext cx="704375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Работа с текстом </a:t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>до чтения</a:t>
            </a:r>
            <a:endParaRPr lang="ru-RU" sz="6000" b="1" u="sng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43042" y="1600200"/>
            <a:ext cx="7500958" cy="499715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b="1" dirty="0" smtClean="0"/>
              <a:t>Цель </a:t>
            </a:r>
            <a:r>
              <a:rPr lang="ru-RU" sz="11200" dirty="0" smtClean="0"/>
              <a:t>– развитие  читательского </a:t>
            </a:r>
            <a:r>
              <a:rPr lang="ru-RU" sz="11200" dirty="0" smtClean="0"/>
              <a:t>умения          прогнозировать  содержание    текста</a:t>
            </a:r>
            <a:endParaRPr lang="ru-RU" sz="11200" b="1" dirty="0" smtClean="0"/>
          </a:p>
          <a:p>
            <a:pPr>
              <a:buNone/>
            </a:pPr>
            <a:r>
              <a:rPr lang="ru-RU" sz="11200" b="1" dirty="0" smtClean="0"/>
              <a:t>Главная задача</a:t>
            </a:r>
            <a:r>
              <a:rPr lang="ru-RU" sz="11200" dirty="0" smtClean="0"/>
              <a:t> – вызвать у ребёнка желание,    мотивацию прочитать </a:t>
            </a:r>
            <a:r>
              <a:rPr lang="ru-RU" sz="11200" dirty="0" smtClean="0"/>
              <a:t>книгу</a:t>
            </a:r>
            <a:endParaRPr lang="ru-RU" sz="11200" dirty="0" smtClean="0"/>
          </a:p>
          <a:p>
            <a:pPr>
              <a:buNone/>
            </a:pPr>
            <a:r>
              <a:rPr lang="ru-RU" sz="11200" b="1" dirty="0" smtClean="0"/>
              <a:t>Методы</a:t>
            </a:r>
          </a:p>
          <a:p>
            <a:pPr marL="1371600" indent="-1371600">
              <a:buAutoNum type="arabicPeriod"/>
            </a:pPr>
            <a:r>
              <a:rPr lang="ru-RU" sz="11200" dirty="0" smtClean="0"/>
              <a:t>Знакомство с автором, названием произведения</a:t>
            </a:r>
          </a:p>
          <a:p>
            <a:pPr marL="1371600" indent="-1371600">
              <a:buAutoNum type="arabicPeriod"/>
            </a:pPr>
            <a:r>
              <a:rPr lang="ru-RU" sz="11200" dirty="0" smtClean="0"/>
              <a:t>Р</a:t>
            </a:r>
            <a:r>
              <a:rPr lang="ru-RU" sz="11200" dirty="0" smtClean="0"/>
              <a:t>ассматривание иллюстраций и  высказывание своих предположений  </a:t>
            </a:r>
            <a:r>
              <a:rPr lang="ru-RU" sz="11200" dirty="0" smtClean="0"/>
              <a:t>о героях, теме, </a:t>
            </a:r>
            <a:r>
              <a:rPr lang="ru-RU" sz="11200" dirty="0" smtClean="0"/>
              <a:t>содержании</a:t>
            </a:r>
          </a:p>
          <a:p>
            <a:pPr marL="1371600" indent="-1371600">
              <a:buAutoNum type="arabicPeriod"/>
            </a:pPr>
            <a:r>
              <a:rPr lang="ru-RU" sz="11200" dirty="0" smtClean="0"/>
              <a:t>Чтение текста</a:t>
            </a:r>
            <a:endParaRPr lang="ru-RU" sz="11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Работа с текстом </a:t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>во время чтения</a:t>
            </a:r>
            <a:endParaRPr lang="ru-RU" sz="6000" b="1" u="sng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95736" y="1785926"/>
            <a:ext cx="6768752" cy="48114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/>
              <a:t>Цель </a:t>
            </a:r>
            <a:r>
              <a:rPr lang="ru-RU" sz="2800" dirty="0" smtClean="0"/>
              <a:t>-</a:t>
            </a:r>
            <a:r>
              <a:rPr lang="ru-RU" sz="2800" b="1" dirty="0" smtClean="0"/>
              <a:t> </a:t>
            </a:r>
            <a:r>
              <a:rPr lang="ru-RU" sz="2800" dirty="0" smtClean="0"/>
              <a:t>понимание текста и создание его читательской </a:t>
            </a:r>
            <a:r>
              <a:rPr lang="ru-RU" sz="2800" dirty="0" smtClean="0"/>
              <a:t>интерпретации</a:t>
            </a:r>
            <a:endParaRPr lang="ru-RU" sz="2800" dirty="0" smtClean="0"/>
          </a:p>
          <a:p>
            <a:pPr>
              <a:buNone/>
            </a:pPr>
            <a:r>
              <a:rPr lang="ru-RU" sz="2800" b="1" dirty="0" smtClean="0"/>
              <a:t>Главная задача </a:t>
            </a:r>
            <a:r>
              <a:rPr lang="ru-RU" sz="2800" dirty="0" smtClean="0"/>
              <a:t>- </a:t>
            </a:r>
            <a:r>
              <a:rPr lang="ru-RU" sz="2800" dirty="0" smtClean="0"/>
              <a:t>обеспечение полноценного восприятия текста</a:t>
            </a:r>
            <a:endParaRPr lang="ru-RU" sz="2800" b="1" dirty="0" smtClean="0"/>
          </a:p>
          <a:p>
            <a:pPr>
              <a:buNone/>
            </a:pPr>
            <a:r>
              <a:rPr lang="ru-RU" sz="2800" b="1" dirty="0" smtClean="0"/>
              <a:t>Методы</a:t>
            </a:r>
          </a:p>
          <a:p>
            <a:pPr>
              <a:buNone/>
            </a:pPr>
            <a:r>
              <a:rPr lang="ru-RU" sz="2800" dirty="0" smtClean="0"/>
              <a:t>1. </a:t>
            </a:r>
            <a:r>
              <a:rPr lang="ru-RU" sz="2800" dirty="0" smtClean="0"/>
              <a:t>Самостоятельное чтение текста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2. </a:t>
            </a:r>
            <a:r>
              <a:rPr lang="ru-RU" sz="2800" dirty="0" smtClean="0"/>
              <a:t>Проверка своих предположений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3. </a:t>
            </a:r>
            <a:r>
              <a:rPr lang="ru-RU" sz="2800" dirty="0" smtClean="0"/>
              <a:t>Комментированное чтение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pPr lvl="0"/>
            <a:r>
              <a:rPr lang="ru-RU" sz="6000" b="1" dirty="0" smtClean="0">
                <a:solidFill>
                  <a:srgbClr val="7030A0"/>
                </a:solidFill>
              </a:rPr>
              <a:t>Работа с текстом </a:t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ru-RU" sz="6000" b="1" dirty="0" smtClean="0">
                <a:solidFill>
                  <a:srgbClr val="7030A0"/>
                </a:solidFill>
              </a:rPr>
              <a:t>после чтения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643042" y="1500174"/>
            <a:ext cx="7199660" cy="42473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Цель</a:t>
            </a:r>
            <a:r>
              <a:rPr lang="ru-RU" sz="2400" dirty="0" smtClean="0"/>
              <a:t> – корректировка читательской интерпретации в соответствии с авторским </a:t>
            </a:r>
            <a:r>
              <a:rPr lang="ru-RU" sz="2400" dirty="0" smtClean="0"/>
              <a:t>смыслом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Главная задача</a:t>
            </a:r>
            <a:r>
              <a:rPr lang="ru-RU" sz="2400" dirty="0" smtClean="0"/>
              <a:t> – обеспечить </a:t>
            </a:r>
            <a:r>
              <a:rPr lang="ru-RU" sz="2400" dirty="0" smtClean="0"/>
              <a:t>углубленное </a:t>
            </a:r>
            <a:r>
              <a:rPr lang="ru-RU" sz="2400" dirty="0" smtClean="0"/>
              <a:t>восприятие и понимание </a:t>
            </a:r>
            <a:r>
              <a:rPr lang="ru-RU" sz="2400" dirty="0" smtClean="0"/>
              <a:t>текста</a:t>
            </a:r>
            <a:endParaRPr lang="ru-RU" sz="2400" dirty="0" smtClean="0"/>
          </a:p>
          <a:p>
            <a:pPr>
              <a:buNone/>
            </a:pPr>
            <a:r>
              <a:rPr lang="ru-RU" sz="2400" b="1" dirty="0" smtClean="0"/>
              <a:t>Методы</a:t>
            </a:r>
            <a:endParaRPr lang="ru-RU" sz="2400" dirty="0" smtClean="0"/>
          </a:p>
          <a:p>
            <a:pPr lvl="0">
              <a:buNone/>
            </a:pPr>
            <a:r>
              <a:rPr lang="ru-RU" sz="2400" dirty="0" smtClean="0"/>
              <a:t>1. </a:t>
            </a:r>
            <a:r>
              <a:rPr lang="ru-RU" sz="2400" dirty="0" smtClean="0"/>
              <a:t>Знакомство с личностью и творчеством </a:t>
            </a:r>
            <a:r>
              <a:rPr lang="ru-RU" sz="2400" dirty="0" smtClean="0"/>
              <a:t> писателя</a:t>
            </a:r>
            <a:endParaRPr lang="ru-RU" sz="2400" dirty="0" smtClean="0"/>
          </a:p>
          <a:p>
            <a:pPr lvl="0">
              <a:buNone/>
            </a:pPr>
            <a:r>
              <a:rPr lang="ru-RU" sz="2400" dirty="0" smtClean="0"/>
              <a:t>2</a:t>
            </a:r>
            <a:r>
              <a:rPr lang="ru-RU" sz="2400" dirty="0" smtClean="0"/>
              <a:t>. </a:t>
            </a:r>
            <a:r>
              <a:rPr lang="ru-RU" sz="2400" dirty="0" smtClean="0"/>
              <a:t>Выполнение творческих заданий в рабочей </a:t>
            </a:r>
            <a:r>
              <a:rPr lang="ru-RU" sz="2400" dirty="0" smtClean="0"/>
              <a:t>тетради</a:t>
            </a:r>
            <a:endParaRPr lang="ru-RU" sz="24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Творческие задания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000108"/>
            <a:ext cx="7178000" cy="585789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400" b="1" dirty="0" smtClean="0"/>
              <a:t>С1.      Прочитай произведение. Определи его жанр, вид и главную мысль.</a:t>
            </a: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           Вышла баба на поле жать и спрятала за кусты кувшин с молоком. Подобралась к кувшину лиса, всунула в него голову, молоко вылакала; пора бы и домой, да вот беда — головы из кувшина вытащить не может. Ходит Лиса, головой мотает и говорит: "Ну, кувшин, пошутил, да и бу­дет — отпусти же меня, </a:t>
            </a:r>
            <a:r>
              <a:rPr lang="ru-RU" sz="4400" dirty="0" err="1" smtClean="0"/>
              <a:t>кувшинушко</a:t>
            </a:r>
            <a:r>
              <a:rPr lang="ru-RU" sz="4400" dirty="0" smtClean="0"/>
              <a:t>! Полно тебе, голубчик, баловать — поиграл, да и полно".</a:t>
            </a:r>
          </a:p>
          <a:p>
            <a:pPr>
              <a:buNone/>
            </a:pPr>
            <a:r>
              <a:rPr lang="ru-RU" sz="4400" dirty="0" smtClean="0"/>
              <a:t>          Не отстаёт кувшин, хоть ты что хочешь. Рассердилась лиса: "Погоди же ты, проклятый, не отстанешь честью, так я тебя утоплю".</a:t>
            </a:r>
          </a:p>
          <a:p>
            <a:pPr>
              <a:buNone/>
            </a:pPr>
            <a:r>
              <a:rPr lang="ru-RU" sz="4400" dirty="0" smtClean="0"/>
              <a:t>            Побежала лиса к реке и давай кувшин топить. Кувшин-то утонуть утонул, да и лису за собой потянул.</a:t>
            </a:r>
          </a:p>
          <a:p>
            <a:pPr>
              <a:buNone/>
            </a:pPr>
            <a:r>
              <a:rPr lang="ru-RU" sz="4400" b="1" dirty="0" smtClean="0"/>
              <a:t>С2.      Объясни пословицу: Один за всех, все за одного.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УУД</a:t>
            </a:r>
            <a:endParaRPr lang="ru-RU" sz="6000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85918" y="1357298"/>
          <a:ext cx="7034554" cy="5238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Различия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924" y="1214422"/>
            <a:ext cx="875679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28586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Поисковая работа учащихся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600200"/>
            <a:ext cx="6984776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340768"/>
            <a:ext cx="381642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4005064"/>
            <a:ext cx="3672407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38737529"/>
              </p:ext>
            </p:extLst>
          </p:nvPr>
        </p:nvGraphicFramePr>
        <p:xfrm>
          <a:off x="1857356" y="1357298"/>
          <a:ext cx="705678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62045667"/>
              </p:ext>
            </p:extLst>
          </p:nvPr>
        </p:nvGraphicFramePr>
        <p:xfrm>
          <a:off x="1857356" y="1357298"/>
          <a:ext cx="7056784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472518" cy="100013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Результаты </a:t>
            </a:r>
            <a:r>
              <a:rPr lang="ru-RU" sz="6000" b="1" dirty="0" err="1" smtClean="0">
                <a:solidFill>
                  <a:srgbClr val="7030A0"/>
                </a:solidFill>
              </a:rPr>
              <a:t>обученности</a:t>
            </a:r>
            <a:r>
              <a:rPr lang="ru-RU" sz="6000" b="1" dirty="0" smtClean="0">
                <a:solidFill>
                  <a:srgbClr val="7030A0"/>
                </a:solidFill>
              </a:rPr>
              <a:t> 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114298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Достижения учащихся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028364"/>
            <a:ext cx="1915759" cy="274774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944" y="4018250"/>
            <a:ext cx="1885708" cy="2747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303056"/>
            <a:ext cx="1836424" cy="26848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18332"/>
            <a:ext cx="1885708" cy="27100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5944" y="1280498"/>
            <a:ext cx="1857002" cy="27377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24448"/>
            <a:ext cx="1857002" cy="26634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432" y="1299166"/>
            <a:ext cx="1857002" cy="27483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103289"/>
            <a:ext cx="3550388" cy="25308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320293"/>
            <a:ext cx="1861436" cy="27080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1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1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1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750"/>
                            </p:stCondLst>
                            <p:childTnLst>
                              <p:par>
                                <p:cTn id="2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5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Чтение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</a:rPr>
              <a:t>- это окошко, через которое дети видят и познают мир и самих себя. Оно открывается перед ребёнком лишь тогда, когда, наряду с чтением, одновременно с ним и даже раньше, чем впервые раскрыта книга, начинается кропотливая работа над словами.</a:t>
            </a:r>
            <a:r>
              <a:rPr lang="ru-RU" b="1" dirty="0" smtClean="0"/>
              <a:t> 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В.А.Сухомлинский</a:t>
            </a:r>
            <a:endParaRPr lang="ru-RU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6885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14298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Моё педагогическое кредо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285860"/>
            <a:ext cx="6972320" cy="484030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Учитель лишь тогда сможет научить чему-то детей, когда он любит их и свой предмет.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852936"/>
            <a:ext cx="518457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266850"/>
            <a:ext cx="2609439" cy="184835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384" y="1251722"/>
            <a:ext cx="2612478" cy="1840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950974"/>
            <a:ext cx="2612477" cy="18266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490" y="3116132"/>
            <a:ext cx="2612477" cy="18471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092022"/>
            <a:ext cx="2612477" cy="18130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238" y="1281752"/>
            <a:ext cx="2612478" cy="18198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Самообразование</a:t>
            </a:r>
            <a:endParaRPr lang="ru-RU" sz="6000" b="1" dirty="0">
              <a:solidFill>
                <a:srgbClr val="7030A0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231" y="3117869"/>
            <a:ext cx="1224136" cy="178723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365546"/>
            <a:ext cx="3305990" cy="482674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184" y="1412776"/>
            <a:ext cx="3305990" cy="477951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705283"/>
            <a:ext cx="4385916" cy="44846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" presetClass="exit" presetSubtype="3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xit" presetSubtype="3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xit" presetSubtype="3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xit" presetSubtype="3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6" presetClass="exit" presetSubtype="3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xit" presetSubtype="3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Современная школа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600200"/>
            <a:ext cx="7043758" cy="452596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4400" dirty="0" smtClean="0"/>
              <a:t>ученик воспитывается жизнью</a:t>
            </a:r>
          </a:p>
          <a:p>
            <a:pPr>
              <a:buFont typeface="Wingdings" pitchFamily="2" charset="2"/>
              <a:buChar char="ü"/>
            </a:pPr>
            <a:r>
              <a:rPr lang="ru-RU" sz="4400" dirty="0" smtClean="0"/>
              <a:t>учится решать проблемы</a:t>
            </a:r>
          </a:p>
          <a:p>
            <a:pPr>
              <a:buFont typeface="Wingdings" pitchFamily="2" charset="2"/>
              <a:buChar char="ü"/>
            </a:pPr>
            <a:r>
              <a:rPr lang="ru-RU" sz="4400" dirty="0" smtClean="0"/>
              <a:t>превращать информацию в знания и применять на практике</a:t>
            </a:r>
          </a:p>
          <a:p>
            <a:pPr algn="r"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u="sng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>
                <a:solidFill>
                  <a:srgbClr val="7030A0"/>
                </a:solidFill>
              </a:rPr>
              <a:t>Спасибо </a:t>
            </a:r>
            <a:br>
              <a:rPr lang="ru-RU" sz="8000" b="1" dirty="0" smtClean="0">
                <a:solidFill>
                  <a:srgbClr val="7030A0"/>
                </a:solidFill>
              </a:rPr>
            </a:br>
            <a:r>
              <a:rPr lang="ru-RU" sz="8000" b="1" dirty="0" smtClean="0">
                <a:solidFill>
                  <a:srgbClr val="7030A0"/>
                </a:solidFill>
              </a:rPr>
              <a:t>за</a:t>
            </a:r>
            <a:br>
              <a:rPr lang="ru-RU" sz="8000" b="1" dirty="0" smtClean="0">
                <a:solidFill>
                  <a:srgbClr val="7030A0"/>
                </a:solidFill>
              </a:rPr>
            </a:br>
            <a:r>
              <a:rPr lang="ru-RU" sz="8000" b="1" dirty="0" smtClean="0">
                <a:solidFill>
                  <a:srgbClr val="7030A0"/>
                </a:solidFill>
              </a:rPr>
              <a:t> внимание!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6"/>
            <a:ext cx="7772400" cy="221457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Методическая проблема </a:t>
            </a:r>
            <a:r>
              <a:rPr lang="ru-RU" sz="3600" b="1" dirty="0" smtClean="0">
                <a:solidFill>
                  <a:srgbClr val="0070C0"/>
                </a:solidFill>
              </a:rPr>
              <a:t>«Использование технологии продуктивного чтения как средство развития мыслительной активности обучающихся в начальной школе»</a:t>
            </a:r>
            <a:r>
              <a:rPr lang="ru-RU" sz="4800" b="1" dirty="0" smtClean="0">
                <a:solidFill>
                  <a:srgbClr val="0070C0"/>
                </a:solidFill>
              </a:rPr>
              <a:t/>
            </a:r>
            <a:br>
              <a:rPr lang="ru-RU" sz="48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B050"/>
                </a:solidFill>
              </a:rPr>
              <a:t>Учитель МБОУ «</a:t>
            </a:r>
            <a:r>
              <a:rPr lang="ru-RU" sz="2400" b="1" dirty="0" err="1" smtClean="0">
                <a:solidFill>
                  <a:srgbClr val="00B050"/>
                </a:solidFill>
              </a:rPr>
              <a:t>Дарьевская</a:t>
            </a:r>
            <a:r>
              <a:rPr lang="ru-RU" sz="2400" b="1" dirty="0" smtClean="0">
                <a:solidFill>
                  <a:srgbClr val="00B050"/>
                </a:solidFill>
              </a:rPr>
              <a:t> СОШ»  </a:t>
            </a:r>
            <a:br>
              <a:rPr lang="ru-RU" sz="2400" b="1" dirty="0" smtClean="0">
                <a:solidFill>
                  <a:srgbClr val="00B050"/>
                </a:solidFill>
              </a:rPr>
            </a:br>
            <a:r>
              <a:rPr lang="ru-RU" sz="2400" b="1" dirty="0" err="1" smtClean="0">
                <a:solidFill>
                  <a:srgbClr val="00B050"/>
                </a:solidFill>
              </a:rPr>
              <a:t>Мегдеева</a:t>
            </a:r>
            <a:r>
              <a:rPr lang="ru-RU" sz="2400" b="1" dirty="0" smtClean="0">
                <a:solidFill>
                  <a:srgbClr val="00B050"/>
                </a:solidFill>
              </a:rPr>
              <a:t> Кристина Александровна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7058052" cy="357190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9661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Технология продуктивного чтения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643050"/>
            <a:ext cx="7286676" cy="4483113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dirty="0" smtClean="0"/>
              <a:t>законы читательской деятельности  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/>
              <a:t>конкретные приёмы чтения 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/>
              <a:t>полноценное восприятие 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/>
              <a:t> понимание текста 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/>
              <a:t> активная читательская позиция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Литературное чтение предполагает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763688" y="1772816"/>
            <a:ext cx="7128792" cy="4608512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dirty="0" smtClean="0"/>
              <a:t>обязательную опору на литературоведение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/>
              <a:t>введение художественного произведения в литературно-исторический контекст</a:t>
            </a:r>
          </a:p>
          <a:p>
            <a:pPr>
              <a:buFont typeface="Wingdings" pitchFamily="2" charset="2"/>
              <a:buChar char="ü"/>
            </a:pPr>
            <a:r>
              <a:rPr lang="ru-RU" sz="4000" dirty="0" smtClean="0"/>
              <a:t>анализ литературного произведения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Анализ текста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357298"/>
            <a:ext cx="6900882" cy="528641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4300" dirty="0" smtClean="0"/>
              <a:t>читательское освоение литературного произведения </a:t>
            </a:r>
          </a:p>
          <a:p>
            <a:pPr>
              <a:buFont typeface="Wingdings" pitchFamily="2" charset="2"/>
              <a:buChar char="ü"/>
            </a:pPr>
            <a:r>
              <a:rPr lang="ru-RU" sz="4300" dirty="0" smtClean="0"/>
              <a:t>создание его читательской интерпретации</a:t>
            </a:r>
          </a:p>
          <a:p>
            <a:pPr>
              <a:buFont typeface="Wingdings" pitchFamily="2" charset="2"/>
              <a:buChar char="ü"/>
            </a:pPr>
            <a:r>
              <a:rPr lang="ru-RU" sz="4300" dirty="0" smtClean="0"/>
              <a:t>корректировка объективным авторским смыслом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Определение авторской позиции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232752444"/>
              </p:ext>
            </p:extLst>
          </p:nvPr>
        </p:nvGraphicFramePr>
        <p:xfrm>
          <a:off x="1691680" y="1700808"/>
          <a:ext cx="7272808" cy="5256584"/>
        </p:xfrm>
        <a:graphic>
          <a:graphicData uri="http://schemas.openxmlformats.org/presentationml/2006/ole">
            <p:oleObj spid="_x0000_s1034" name="Document" r:id="rId3" imgW="5916759" imgH="3248841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92867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Приемы работы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000108"/>
            <a:ext cx="7286676" cy="5500726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600" dirty="0" smtClean="0"/>
              <a:t>выделение ключевых слов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составление плана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построение структурной модели текста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наблюдение над системой образов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комментированное чтение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диалог с автором через текст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беседа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7242091"/>
              </p:ext>
            </p:extLst>
          </p:nvPr>
        </p:nvGraphicFramePr>
        <p:xfrm>
          <a:off x="142844" y="214290"/>
          <a:ext cx="8858312" cy="6500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276872"/>
            <a:ext cx="2736304" cy="3888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5" y="2276694"/>
            <a:ext cx="2736305" cy="38886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666" y="2276872"/>
            <a:ext cx="2799822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adfbdd6a9969bf37eab284affd8159913618b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510</Words>
  <Application>Microsoft Office PowerPoint</Application>
  <PresentationFormat>Экран (4:3)</PresentationFormat>
  <Paragraphs>86</Paragraphs>
  <Slides>23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5" baseType="lpstr">
      <vt:lpstr>Тема Office</vt:lpstr>
      <vt:lpstr>Document</vt:lpstr>
      <vt:lpstr>Методическая проблема «Использование технологии продуктивного чтения как средство развития мыслительной активности обучающихся в начальной школе» Учитель МБОУ «Дарьевская СОШ»   Мегдеева Кристина Александровна</vt:lpstr>
      <vt:lpstr>Слайд 2</vt:lpstr>
      <vt:lpstr>Методическая проблема «Использование технологии продуктивного чтения как средство развития мыслительной активности обучающихся в начальной школе» Учитель МБОУ «Дарьевская СОШ»   Мегдеева Кристина Александровна</vt:lpstr>
      <vt:lpstr>Технология продуктивного чтения</vt:lpstr>
      <vt:lpstr>Литературное чтение предполагает</vt:lpstr>
      <vt:lpstr>Анализ текста</vt:lpstr>
      <vt:lpstr>Определение авторской позиции</vt:lpstr>
      <vt:lpstr>Приемы работы</vt:lpstr>
      <vt:lpstr>Слайд 9</vt:lpstr>
      <vt:lpstr>Этапы продуктивного чтения</vt:lpstr>
      <vt:lpstr>Работа с текстом  до чтения</vt:lpstr>
      <vt:lpstr>Работа с текстом  во время чтения</vt:lpstr>
      <vt:lpstr>Работа с текстом  после чтения</vt:lpstr>
      <vt:lpstr>Творческие задания</vt:lpstr>
      <vt:lpstr>УУД</vt:lpstr>
      <vt:lpstr>Различия</vt:lpstr>
      <vt:lpstr>Поисковая работа учащихся</vt:lpstr>
      <vt:lpstr>Результаты обученности </vt:lpstr>
      <vt:lpstr>Достижения учащихся</vt:lpstr>
      <vt:lpstr>Моё педагогическое кредо</vt:lpstr>
      <vt:lpstr>Самообразование</vt:lpstr>
      <vt:lpstr>Современная школа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«Литературное чтение 3»</dc:title>
  <dc:creator>Ольга Михайловна</dc:creator>
  <cp:lastModifiedBy>Мегдеева</cp:lastModifiedBy>
  <cp:revision>81</cp:revision>
  <dcterms:created xsi:type="dcterms:W3CDTF">2014-11-15T21:02:33Z</dcterms:created>
  <dcterms:modified xsi:type="dcterms:W3CDTF">2015-02-24T09:27:32Z</dcterms:modified>
</cp:coreProperties>
</file>