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3D2-7DBA-438C-9284-4EF02AE18593}" type="datetimeFigureOut">
              <a:rPr lang="ru-RU" smtClean="0"/>
              <a:t>17.04.2011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F630-9AC0-4668-8B1C-07C0FB9AF9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3D2-7DBA-438C-9284-4EF02AE18593}" type="datetimeFigureOut">
              <a:rPr lang="ru-RU" smtClean="0"/>
              <a:t>17.04.2011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F630-9AC0-4668-8B1C-07C0FB9AF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3D2-7DBA-438C-9284-4EF02AE18593}" type="datetimeFigureOut">
              <a:rPr lang="ru-RU" smtClean="0"/>
              <a:t>17.04.2011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F630-9AC0-4668-8B1C-07C0FB9AF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3D2-7DBA-438C-9284-4EF02AE18593}" type="datetimeFigureOut">
              <a:rPr lang="ru-RU" smtClean="0"/>
              <a:t>17.04.2011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F630-9AC0-4668-8B1C-07C0FB9AF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3D2-7DBA-438C-9284-4EF02AE18593}" type="datetimeFigureOut">
              <a:rPr lang="ru-RU" smtClean="0"/>
              <a:t>17.04.2011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F630-9AC0-4668-8B1C-07C0FB9AF9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3D2-7DBA-438C-9284-4EF02AE18593}" type="datetimeFigureOut">
              <a:rPr lang="ru-RU" smtClean="0"/>
              <a:t>17.04.2011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F630-9AC0-4668-8B1C-07C0FB9AF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3D2-7DBA-438C-9284-4EF02AE18593}" type="datetimeFigureOut">
              <a:rPr lang="ru-RU" smtClean="0"/>
              <a:t>17.04.2011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F630-9AC0-4668-8B1C-07C0FB9AF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3D2-7DBA-438C-9284-4EF02AE18593}" type="datetimeFigureOut">
              <a:rPr lang="ru-RU" smtClean="0"/>
              <a:t>17.04.2011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F630-9AC0-4668-8B1C-07C0FB9AF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3D2-7DBA-438C-9284-4EF02AE18593}" type="datetimeFigureOut">
              <a:rPr lang="ru-RU" smtClean="0"/>
              <a:t>17.04.2011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F630-9AC0-4668-8B1C-07C0FB9AF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3D2-7DBA-438C-9284-4EF02AE18593}" type="datetimeFigureOut">
              <a:rPr lang="ru-RU" smtClean="0"/>
              <a:t>17.04.2011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F630-9AC0-4668-8B1C-07C0FB9AF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3D2-7DBA-438C-9284-4EF02AE18593}" type="datetimeFigureOut">
              <a:rPr lang="ru-RU" smtClean="0"/>
              <a:t>17.04.2011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DEF630-9AC0-4668-8B1C-07C0FB9AF9F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7E03D2-7DBA-438C-9284-4EF02AE18593}" type="datetimeFigureOut">
              <a:rPr lang="ru-RU" smtClean="0"/>
              <a:t>17.04.2011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DEF630-9AC0-4668-8B1C-07C0FB9AF9F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4857784" cy="5725308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Разбросаны неведомой рукой</a:t>
            </a:r>
            <a:b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 всей России нашей деревушки.</a:t>
            </a:r>
            <a:b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Размеренность царят в них и покой,</a:t>
            </a:r>
            <a:b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Забыли настоятелей церквушки.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4" name="Рисунок 3" descr="Фото0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000108"/>
            <a:ext cx="4071934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02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5057796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Красота первозданная-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Край отеческий мой.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любовь долгожданная,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Опьяняет желанная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Тишина и покой.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Речка еле колышется,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Шевеля камыши.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Грудью полною дышится,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Чьи-то шорохи слышатся,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Утопая в тиши.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02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4071966" cy="4191005"/>
          </a:xfrm>
          <a:prstGeom prst="rect">
            <a:avLst/>
          </a:prstGeom>
        </p:spPr>
      </p:pic>
      <p:pic>
        <p:nvPicPr>
          <p:cNvPr id="5" name="Рисунок 4" descr="Фото0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928802"/>
            <a:ext cx="3893371" cy="471490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4643446"/>
            <a:ext cx="5214974" cy="17145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«Надгробные плиты </a:t>
            </a:r>
            <a:br>
              <a:rPr lang="ru-RU" sz="3600" dirty="0" smtClean="0"/>
            </a:br>
            <a:r>
              <a:rPr lang="ru-RU" sz="3600" dirty="0" smtClean="0"/>
              <a:t>19 века»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4071966" cy="535785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Заката лучи косые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Легли морщинами в поле,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запах сухой России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Вдыхаешь легко и вволю.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Бурьяном столетий пряным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Соткались цветы и травы,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в грезах бездонных, странных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Касаешься скрытой яви</a:t>
            </a:r>
            <a:r>
              <a:rPr lang="ru-RU" sz="3100" dirty="0" smtClean="0"/>
              <a:t>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getImенкен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928670"/>
            <a:ext cx="4214842" cy="2714644"/>
          </a:xfrm>
          <a:prstGeom prst="rect">
            <a:avLst/>
          </a:prstGeom>
        </p:spPr>
      </p:pic>
      <p:pic>
        <p:nvPicPr>
          <p:cNvPr id="4" name="Рисунок 3" descr="getImaгг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00504"/>
            <a:ext cx="4143404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143248"/>
            <a:ext cx="5286412" cy="35004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Весна спускается с небес,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несёт тепло и жизни радость,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наслажденья, словно Крез,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мира нижнего богата.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Конечно, так Всевышний Бог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нам проявляет свыше милость,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 от богатств небесных крох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природа дивно возродилась.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 descr="Фото0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14942" cy="2786058"/>
          </a:xfrm>
          <a:prstGeom prst="rect">
            <a:avLst/>
          </a:prstGeom>
        </p:spPr>
      </p:pic>
      <p:pic>
        <p:nvPicPr>
          <p:cNvPr id="6" name="Рисунок 5" descr="Фото0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714620"/>
            <a:ext cx="3929058" cy="41433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428604"/>
            <a:ext cx="5000660" cy="642939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На миг представь себя ты среди них,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Средь тех, кто, стиснув зубы, рыл окопы.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Кто слышал, что свист пуль ещё не стих,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 руки в кровь И шли военных роты.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 в их рядах шли милые такие,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Отцы, родные, братья, сыновья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 прикрывали грудью всю Россию.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Отечество обороняя для тебя!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 шли они тогда навстречу смерти,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Оставив страх  пусть замирает кровь.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 дома ждут, ну, хоть какой-то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вести.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нет оружия сильнее, чем любовь.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Любовь жены, что ждёт и, может быть, дождётся;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Любовь детей, уж плохо помнящих отца;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 материнская любовь слезой прольётся.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Родные верят в своего защитника-борца!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Уж много лет минуло после той войны кровавой,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Но, призываю, связь не утеряй!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 положи на памятник цветок ты алый,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 о цене Победы никогда не забывай!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Фото01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0"/>
            <a:ext cx="4429124" cy="3214686"/>
          </a:xfrm>
          <a:prstGeom prst="rect">
            <a:avLst/>
          </a:prstGeom>
        </p:spPr>
      </p:pic>
      <p:pic>
        <p:nvPicPr>
          <p:cNvPr id="4" name="Рисунок 3" descr="Фото01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643314"/>
            <a:ext cx="4286248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tпрке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86454"/>
            <a:ext cx="7143800" cy="150019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Красивая и светлая школа у меня.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Хорошие и добрые в ней учителя.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Хоть я и не отличник — учиться мне не лень.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 потому что новое в школе каждый день.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02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401080" cy="1643074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Спасибо за внимание!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30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Разбросаны неведомой рукой По всей России нашей деревушки. Размеренность царят в них и покой, Забыли настоятелей церквушки. </vt:lpstr>
      <vt:lpstr>Красота первозданная- Край отеческий мой. Как любовь долгожданная, Опьяняет желанная Тишина и покой.  Речка еле колышется, Шевеля камыши. Грудью полною дышится, Чьи-то шорохи слышатся, Утопая в тиши.  </vt:lpstr>
      <vt:lpstr>«Надгробные плиты  19 века»</vt:lpstr>
      <vt:lpstr>Заката лучи косые Легли морщинами в поле, И запах сухой России Вдыхаешь легко и вволю. Бурьяном столетий пряным Соткались цветы и травы, И в грезах бездонных, странных Касаешься скрытой яви… </vt:lpstr>
      <vt:lpstr>Весна спускается с небес, несёт тепло и жизни радость, на наслажденья, словно Крез, для мира нижнего богата. Конечно, так Всевышний Бог к нам проявляет свыше милость, чтоб от богатств небесных крох природа дивно возродилась. </vt:lpstr>
      <vt:lpstr>На миг представь себя ты среди них, Средь тех, кто, стиснув зубы, рыл окопы. Кто слышал, что свист пуль ещё не стих, А руки в кровь И шли военных роты. А в их рядах шли милые такие, Отцы, родные, братья, сыновья И прикрывали грудью всю Россию. Отечество обороняя для тебя! И шли они тогда навстречу смерти, Оставив страх  пусть замирает кровь. А дома ждут, ну, хоть какой-то вести. И нет оружия сильнее, чем любовь. Любовь жены, что ждёт и, может быть, дождётся; Любовь детей, уж плохо помнящих отца; И материнская любовь слезой прольётся. Родные верят в своего защитника-борца! Уж много лет минуло после той войны кровавой, Но, призываю, связь не утеряй! И положи на памятник цветок ты алый, И о цене Победы никогда не забывай!</vt:lpstr>
      <vt:lpstr>Красивая и светлая школа у меня. Хорошие и добрые в ней учителя. Хоть я и не отличник — учиться мне не лень. Все потому что новое в школе каждый день.  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13</cp:revision>
  <dcterms:created xsi:type="dcterms:W3CDTF">2011-04-17T16:02:54Z</dcterms:created>
  <dcterms:modified xsi:type="dcterms:W3CDTF">2011-04-17T18:06:58Z</dcterms:modified>
</cp:coreProperties>
</file>