
<file path=[Content_Types].xml><?xml version="1.0" encoding="utf-8"?>
<Types xmlns="http://schemas.openxmlformats.org/package/2006/content-types">
  <Override PartName="/ppt/diagrams/drawing2.xml" ContentType="application/vnd.ms-office.drawingml.diagramDrawing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diagrams/colors11.xml" ContentType="application/vnd.openxmlformats-officedocument.drawingml.diagramColors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diagrams/layout9.xml" ContentType="application/vnd.openxmlformats-officedocument.drawingml.diagramLayout+xml"/>
  <Override PartName="/ppt/diagrams/data13.xml" ContentType="application/vnd.openxmlformats-officedocument.drawingml.diagramData+xml"/>
  <Default Extension="xml" ContentType="application/xml"/>
  <Override PartName="/ppt/slides/slide14.xml" ContentType="application/vnd.openxmlformats-officedocument.presentationml.slide+xml"/>
  <Override PartName="/ppt/theme/themeOverride1.xml" ContentType="application/vnd.openxmlformats-officedocument.themeOverr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colors8.xml" ContentType="application/vnd.openxmlformats-officedocument.drawingml.diagramColors+xml"/>
  <Override PartName="/ppt/diagrams/drawing9.xml" ContentType="application/vnd.ms-office.drawingml.diagramDrawing+xml"/>
  <Override PartName="/ppt/diagrams/quickStyle13.xml" ContentType="application/vnd.openxmlformats-officedocument.drawingml.diagramStyle+xml"/>
  <Override PartName="/ppt/diagrams/drawing14.xml" ContentType="application/vnd.ms-office.drawingml.diagramDrawing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colors6.xml" ContentType="application/vnd.openxmlformats-officedocument.drawingml.diagramColors+xml"/>
  <Override PartName="/ppt/diagrams/drawing7.xml" ContentType="application/vnd.ms-office.drawingml.diagramDrawing+xml"/>
  <Override PartName="/ppt/diagrams/quickStyle9.xml" ContentType="application/vnd.openxmlformats-officedocument.drawingml.diagramStyle+xml"/>
  <Override PartName="/ppt/diagrams/quickStyle11.xml" ContentType="application/vnd.openxmlformats-officedocument.drawingml.diagramStyle+xml"/>
  <Override PartName="/ppt/diagrams/drawing12.xml" ContentType="application/vnd.ms-office.drawingml.diagramDrawing+xml"/>
  <Override PartName="/ppt/diagrams/layout13.xml" ContentType="application/vnd.openxmlformats-officedocument.drawingml.diagramLayout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colors4.xml" ContentType="application/vnd.openxmlformats-officedocument.drawingml.diagramColors+xml"/>
  <Override PartName="/ppt/diagrams/drawing5.xml" ContentType="application/vnd.ms-office.drawingml.diagramDrawing+xml"/>
  <Override PartName="/ppt/diagrams/quickStyle7.xml" ContentType="application/vnd.openxmlformats-officedocument.drawingml.diagramStyle+xml"/>
  <Override PartName="/ppt/diagrams/drawing10.xml" ContentType="application/vnd.ms-office.drawingml.diagramDrawing+xml"/>
  <Override PartName="/ppt/diagrams/layout11.xml" ContentType="application/vnd.openxmlformats-officedocument.drawingml.diagramLayout+xml"/>
  <Override PartName="/ppt/diagrams/colors14.xml" ContentType="application/vnd.openxmlformats-officedocument.drawingml.diagramColor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diagrams/quickStyle5.xml" ContentType="application/vnd.openxmlformats-officedocument.drawingml.diagramStyle+xml"/>
  <Default Extension="png" ContentType="image/png"/>
  <Override PartName="/ppt/diagrams/colors12.xml" ContentType="application/vnd.openxmlformats-officedocument.drawingml.diagramColors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diagrams/colors10.xml" ContentType="application/vnd.openxmlformats-officedocument.drawingml.diagramColors+xml"/>
  <Override PartName="/ppt/diagrams/data14.xml" ContentType="application/vnd.openxmlformats-officedocument.drawingml.diagramData+xml"/>
  <Override PartName="/ppt/slides/slide1.xml" ContentType="application/vnd.openxmlformats-officedocument.presentationml.slide+xml"/>
  <Override PartName="/ppt/slides/slide1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Override PartName="/ppt/diagrams/layout8.xml" ContentType="application/vnd.openxmlformats-officedocument.drawingml.diagramLayout+xml"/>
  <Override PartName="/ppt/diagrams/data12.xml" ContentType="application/vnd.openxmlformats-officedocument.drawingml.diagramData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theme/themeOverride2.xml" ContentType="application/vnd.openxmlformats-officedocument.themeOverride+xml"/>
  <Override PartName="/ppt/diagrams/layout6.xml" ContentType="application/vnd.openxmlformats-officedocument.drawingml.diagramLayout+xml"/>
  <Override PartName="/ppt/diagrams/data9.xml" ContentType="application/vnd.openxmlformats-officedocument.drawingml.diagramData+xml"/>
  <Override PartName="/ppt/diagrams/data10.xml" ContentType="application/vnd.openxmlformats-officedocument.drawingml.diagramData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diagrams/layout4.xml" ContentType="application/vnd.openxmlformats-officedocument.drawingml.diagramLayout+xml"/>
  <Override PartName="/ppt/diagrams/data7.xml" ContentType="application/vnd.openxmlformats-officedocument.drawingml.diagramData+xml"/>
  <Override PartName="/ppt/diagrams/colors9.xml" ContentType="application/vnd.openxmlformats-officedocument.drawingml.diagramColors+xml"/>
  <Override PartName="/ppt/diagrams/quickStyle14.xml" ContentType="application/vnd.openxmlformats-officedocument.drawingml.diagramStyle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data5.xml" ContentType="application/vnd.openxmlformats-officedocument.drawingml.diagramData+xml"/>
  <Override PartName="/ppt/diagrams/colors7.xml" ContentType="application/vnd.openxmlformats-officedocument.drawingml.diagramColors+xml"/>
  <Override PartName="/ppt/diagrams/drawing8.xml" ContentType="application/vnd.ms-office.drawingml.diagramDrawing+xml"/>
  <Override PartName="/ppt/diagrams/quickStyle12.xml" ContentType="application/vnd.openxmlformats-officedocument.drawingml.diagramStyle+xml"/>
  <Override PartName="/ppt/diagrams/drawing13.xml" ContentType="application/vnd.ms-office.drawingml.diagramDrawing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drawing6.xml" ContentType="application/vnd.ms-office.drawingml.diagramDrawing+xml"/>
  <Override PartName="/ppt/diagrams/quickStyle8.xml" ContentType="application/vnd.openxmlformats-officedocument.drawingml.diagramStyle+xml"/>
  <Override PartName="/ppt/diagrams/quickStyle10.xml" ContentType="application/vnd.openxmlformats-officedocument.drawingml.diagramStyle+xml"/>
  <Override PartName="/ppt/diagrams/drawing11.xml" ContentType="application/vnd.ms-office.drawingml.diagramDrawing+xml"/>
  <Override PartName="/ppt/diagrams/layout14.xml" ContentType="application/vnd.openxmlformats-officedocument.drawingml.diagramLayout+xml"/>
  <Override PartName="/ppt/slides/slide8.xml" ContentType="application/vnd.openxmlformats-officedocument.presentationml.slide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drawing4.xml" ContentType="application/vnd.ms-office.drawingml.diagramDrawing+xml"/>
  <Override PartName="/ppt/diagrams/quickStyle6.xml" ContentType="application/vnd.openxmlformats-officedocument.drawingml.diagramStyle+xml"/>
  <Override PartName="/ppt/diagrams/layout12.xml" ContentType="application/vnd.openxmlformats-officedocument.drawingml.diagramLayout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diagrams/layout10.xml" ContentType="application/vnd.openxmlformats-officedocument.drawingml.diagramLayout+xml"/>
  <Override PartName="/ppt/diagrams/colors13.xml" ContentType="application/vnd.openxmlformats-officedocument.drawingml.diagramColors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diagrams/data11.xml" ContentType="application/vnd.openxmlformats-officedocument.drawingml.diagramData+xml"/>
  <Default Extension="rels" ContentType="application/vnd.openxmlformats-package.relationships+xml"/>
  <Override PartName="/ppt/diagrams/layout7.xml" ContentType="application/vnd.openxmlformats-officedocument.drawingml.diagramLayout+xml"/>
  <Override PartName="/ppt/diagrams/data8.xml" ContentType="application/vnd.openxmlformats-officedocument.drawingml.diagramData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72" r:id="rId5"/>
    <p:sldId id="277" r:id="rId6"/>
    <p:sldId id="260" r:id="rId7"/>
    <p:sldId id="261" r:id="rId8"/>
    <p:sldId id="273" r:id="rId9"/>
    <p:sldId id="263" r:id="rId10"/>
    <p:sldId id="274" r:id="rId11"/>
    <p:sldId id="278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5" r:id="rId20"/>
    <p:sldId id="276" r:id="rId2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29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accent3_5">
  <dgm:title val=""/>
  <dgm:desc val=""/>
  <dgm:catLst>
    <dgm:cat type="accent3" pri="11500"/>
  </dgm:catLst>
  <dgm:styleLbl name="node0">
    <dgm:fillClrLst meth="cycle">
      <a:schemeClr val="accent3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>
        <a:alpha val="9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>
        <a:alpha val="90000"/>
      </a:schemeClr>
      <a:schemeClr val="accent3">
        <a:alpha val="5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/>
    <dgm:txEffectClrLst/>
  </dgm:styleLbl>
  <dgm:styleLbl name="lnNode1">
    <dgm:fillClrLst>
      <a:schemeClr val="accent3">
        <a:shade val="90000"/>
      </a:schemeClr>
      <a:schemeClr val="accent3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shade val="80000"/>
        <a:alpha val="50000"/>
      </a:schemeClr>
      <a:schemeClr val="accent3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  <a:alpha val="90000"/>
      </a:schemeClr>
      <a:schemeClr val="accent3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fg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bg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sibTrans1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alpha val="90000"/>
        <a:tint val="40000"/>
      </a:schemeClr>
      <a:schemeClr val="accent3">
        <a:alpha val="5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5AD671A-E6A4-4BA3-917E-1417235FF0CA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01EFA71B-671A-474B-AB66-4DCBF9715D1E}" type="pres">
      <dgm:prSet presAssocID="{95AD671A-E6A4-4BA3-917E-1417235FF0CA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</dgm:ptLst>
  <dgm:cxnLst>
    <dgm:cxn modelId="{F6935C48-308A-4761-BDBE-183B045BB15E}" type="presOf" srcId="{95AD671A-E6A4-4BA3-917E-1417235FF0CA}" destId="{01EFA71B-671A-474B-AB66-4DCBF9715D1E}" srcOrd="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D0EE0B57-1973-463A-9FCE-1648E0264A5E}" type="doc">
      <dgm:prSet loTypeId="urn:microsoft.com/office/officeart/2005/8/layout/venn1" loCatId="relationship" qsTypeId="urn:microsoft.com/office/officeart/2005/8/quickstyle/simple1" qsCatId="simple" csTypeId="urn:microsoft.com/office/officeart/2005/8/colors/accent1_2" csCatId="accent1" phldr="1"/>
      <dgm:spPr/>
    </dgm:pt>
    <dgm:pt modelId="{B083BE30-0AD4-474C-924B-7BAB0131C0E9}" type="pres">
      <dgm:prSet presAssocID="{D0EE0B57-1973-463A-9FCE-1648E0264A5E}" presName="compositeShape" presStyleCnt="0">
        <dgm:presLayoutVars>
          <dgm:chMax val="7"/>
          <dgm:dir/>
          <dgm:resizeHandles val="exact"/>
        </dgm:presLayoutVars>
      </dgm:prSet>
      <dgm:spPr/>
    </dgm:pt>
  </dgm:ptLst>
  <dgm:cxnLst>
    <dgm:cxn modelId="{FC41AAE1-2299-442C-B537-73395A21620F}" type="presOf" srcId="{D0EE0B57-1973-463A-9FCE-1648E0264A5E}" destId="{B083BE30-0AD4-474C-924B-7BAB0131C0E9}" srcOrd="0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0B8C8532-829A-48F6-AAFB-D98CF0EBCA21}" type="doc">
      <dgm:prSet loTypeId="urn:microsoft.com/office/officeart/2005/8/layout/radial6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8B0196DC-AA65-4205-BD34-A8AE08AFDF4A}" type="pres">
      <dgm:prSet presAssocID="{0B8C8532-829A-48F6-AAFB-D98CF0EBCA21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</dgm:ptLst>
  <dgm:cxnLst>
    <dgm:cxn modelId="{65A3E22F-F009-4D43-BADF-9AE3C3CC77AF}" type="presOf" srcId="{0B8C8532-829A-48F6-AAFB-D98CF0EBCA21}" destId="{8B0196DC-AA65-4205-BD34-A8AE08AFDF4A}" srcOrd="0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xmlns="" relId="rId11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0B99FA33-5618-4B87-8A48-6C736636F8C1}" type="doc">
      <dgm:prSet loTypeId="urn:microsoft.com/office/officeart/2005/8/layout/radial6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D637F2AD-CAEE-43B8-9667-8D8E7875B423}">
      <dgm:prSet phldrT="[Текст]" custT="1"/>
      <dgm:spPr/>
      <dgm:t>
        <a:bodyPr/>
        <a:lstStyle/>
        <a:p>
          <a:r>
            <a:rPr lang="ru-RU" sz="2000" b="1" dirty="0" smtClean="0"/>
            <a:t>Формирование читательской компетентности </a:t>
          </a:r>
          <a:endParaRPr lang="ru-RU" sz="2000" b="1" dirty="0"/>
        </a:p>
      </dgm:t>
    </dgm:pt>
    <dgm:pt modelId="{E54AA484-CBF3-40D5-8077-757A83F91286}" type="parTrans" cxnId="{E0C10AA6-E09F-4558-913A-0618694F01C8}">
      <dgm:prSet/>
      <dgm:spPr/>
      <dgm:t>
        <a:bodyPr/>
        <a:lstStyle/>
        <a:p>
          <a:endParaRPr lang="ru-RU"/>
        </a:p>
      </dgm:t>
    </dgm:pt>
    <dgm:pt modelId="{BD605730-D0FF-44D8-B153-99E9D94B2EEC}" type="sibTrans" cxnId="{E0C10AA6-E09F-4558-913A-0618694F01C8}">
      <dgm:prSet/>
      <dgm:spPr/>
      <dgm:t>
        <a:bodyPr/>
        <a:lstStyle/>
        <a:p>
          <a:endParaRPr lang="ru-RU"/>
        </a:p>
      </dgm:t>
    </dgm:pt>
    <dgm:pt modelId="{AF4E7275-299A-473C-9F42-E0F6531B10C1}">
      <dgm:prSet phldrT="[Текст]" custT="1"/>
      <dgm:spPr/>
      <dgm:t>
        <a:bodyPr/>
        <a:lstStyle/>
        <a:p>
          <a:r>
            <a:rPr lang="ru-RU" sz="2000" b="1" dirty="0" smtClean="0"/>
            <a:t>Рабочие программы</a:t>
          </a:r>
          <a:endParaRPr lang="ru-RU" sz="2000" b="1" dirty="0"/>
        </a:p>
      </dgm:t>
    </dgm:pt>
    <dgm:pt modelId="{23ADAD1E-DFD5-4A61-BD76-5041FB9FF540}" type="parTrans" cxnId="{159783E4-C282-4531-8B22-256B228B6A40}">
      <dgm:prSet/>
      <dgm:spPr/>
      <dgm:t>
        <a:bodyPr/>
        <a:lstStyle/>
        <a:p>
          <a:endParaRPr lang="ru-RU"/>
        </a:p>
      </dgm:t>
    </dgm:pt>
    <dgm:pt modelId="{B8857DDC-049B-44DF-9314-959519E6C271}" type="sibTrans" cxnId="{159783E4-C282-4531-8B22-256B228B6A40}">
      <dgm:prSet/>
      <dgm:spPr/>
      <dgm:t>
        <a:bodyPr/>
        <a:lstStyle/>
        <a:p>
          <a:endParaRPr lang="ru-RU"/>
        </a:p>
      </dgm:t>
    </dgm:pt>
    <dgm:pt modelId="{9D284B7D-880E-47B2-86F2-914FE389FAFE}">
      <dgm:prSet phldrT="[Текст]" custT="1"/>
      <dgm:spPr/>
      <dgm:t>
        <a:bodyPr/>
        <a:lstStyle/>
        <a:p>
          <a:r>
            <a:rPr lang="ru-RU" sz="2000" b="1" dirty="0" smtClean="0"/>
            <a:t>Воспитательная работа</a:t>
          </a:r>
          <a:endParaRPr lang="ru-RU" sz="2000" b="1" dirty="0"/>
        </a:p>
      </dgm:t>
    </dgm:pt>
    <dgm:pt modelId="{3374C039-0B98-4BB3-B729-78B811F8709B}" type="parTrans" cxnId="{305DD981-0D0D-4FD3-9325-52CC0C61716A}">
      <dgm:prSet/>
      <dgm:spPr/>
      <dgm:t>
        <a:bodyPr/>
        <a:lstStyle/>
        <a:p>
          <a:endParaRPr lang="ru-RU"/>
        </a:p>
      </dgm:t>
    </dgm:pt>
    <dgm:pt modelId="{24F43A51-7DB7-4EA3-9B1F-382519DBB6BC}" type="sibTrans" cxnId="{305DD981-0D0D-4FD3-9325-52CC0C61716A}">
      <dgm:prSet/>
      <dgm:spPr/>
      <dgm:t>
        <a:bodyPr/>
        <a:lstStyle/>
        <a:p>
          <a:endParaRPr lang="ru-RU"/>
        </a:p>
      </dgm:t>
    </dgm:pt>
    <dgm:pt modelId="{794E190F-5C4F-4549-B4C7-706236FEF47B}">
      <dgm:prSet phldrT="[Текст]" custT="1"/>
      <dgm:spPr/>
      <dgm:t>
        <a:bodyPr/>
        <a:lstStyle/>
        <a:p>
          <a:r>
            <a:rPr lang="ru-RU" sz="2000" b="1" dirty="0" smtClean="0"/>
            <a:t>Внеурочная деятельность</a:t>
          </a:r>
          <a:endParaRPr lang="ru-RU" sz="2000" b="1" dirty="0"/>
        </a:p>
      </dgm:t>
    </dgm:pt>
    <dgm:pt modelId="{6E89B00C-1937-4A80-ACB8-04E6D01A4738}" type="parTrans" cxnId="{FE2A0E00-C386-4380-8F8A-0244703DDB49}">
      <dgm:prSet/>
      <dgm:spPr/>
      <dgm:t>
        <a:bodyPr/>
        <a:lstStyle/>
        <a:p>
          <a:endParaRPr lang="ru-RU"/>
        </a:p>
      </dgm:t>
    </dgm:pt>
    <dgm:pt modelId="{AF6B4B65-303D-4698-AA6A-BA64F4FCE097}" type="sibTrans" cxnId="{FE2A0E00-C386-4380-8F8A-0244703DDB49}">
      <dgm:prSet/>
      <dgm:spPr/>
      <dgm:t>
        <a:bodyPr/>
        <a:lstStyle/>
        <a:p>
          <a:endParaRPr lang="ru-RU"/>
        </a:p>
      </dgm:t>
    </dgm:pt>
    <dgm:pt modelId="{24568058-CE43-4339-AD3F-70C0E8F5A8DD}" type="pres">
      <dgm:prSet presAssocID="{0B99FA33-5618-4B87-8A48-6C736636F8C1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BE4A49DF-1342-4FF4-A5E1-F6DDE973AC01}" type="pres">
      <dgm:prSet presAssocID="{D637F2AD-CAEE-43B8-9667-8D8E7875B423}" presName="centerShape" presStyleLbl="node0" presStyleIdx="0" presStyleCnt="1" custScaleX="184712" custScaleY="97589" custLinFactNeighborX="924" custLinFactNeighborY="-6389"/>
      <dgm:spPr/>
      <dgm:t>
        <a:bodyPr/>
        <a:lstStyle/>
        <a:p>
          <a:endParaRPr lang="ru-RU"/>
        </a:p>
      </dgm:t>
    </dgm:pt>
    <dgm:pt modelId="{00353E6F-9804-4759-B983-AA06552498C4}" type="pres">
      <dgm:prSet presAssocID="{AF4E7275-299A-473C-9F42-E0F6531B10C1}" presName="node" presStyleLbl="node1" presStyleIdx="0" presStyleCnt="3" custScaleX="18789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CFCF578-67E7-447F-AE59-21A49EA498D3}" type="pres">
      <dgm:prSet presAssocID="{AF4E7275-299A-473C-9F42-E0F6531B10C1}" presName="dummy" presStyleCnt="0"/>
      <dgm:spPr/>
    </dgm:pt>
    <dgm:pt modelId="{5B0B4649-378D-462C-8761-127B5D7E9540}" type="pres">
      <dgm:prSet presAssocID="{B8857DDC-049B-44DF-9314-959519E6C271}" presName="sibTrans" presStyleLbl="sibTrans2D1" presStyleIdx="0" presStyleCnt="3" custScaleX="90796" custScaleY="103627" custLinFactNeighborX="1042" custLinFactNeighborY="547"/>
      <dgm:spPr/>
      <dgm:t>
        <a:bodyPr/>
        <a:lstStyle/>
        <a:p>
          <a:endParaRPr lang="ru-RU"/>
        </a:p>
      </dgm:t>
    </dgm:pt>
    <dgm:pt modelId="{91C9E7FA-AE8F-43CC-86BC-85597DA477DF}" type="pres">
      <dgm:prSet presAssocID="{9D284B7D-880E-47B2-86F2-914FE389FAFE}" presName="node" presStyleLbl="node1" presStyleIdx="1" presStyleCnt="3" custScaleX="222187" custScaleY="103078" custRadScaleRad="115029" custRadScaleInc="849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C96376E-2B40-4718-8418-BCFD87513E5D}" type="pres">
      <dgm:prSet presAssocID="{9D284B7D-880E-47B2-86F2-914FE389FAFE}" presName="dummy" presStyleCnt="0"/>
      <dgm:spPr/>
    </dgm:pt>
    <dgm:pt modelId="{78D1F1B2-60C6-4F57-8976-1F215E71DDF1}" type="pres">
      <dgm:prSet presAssocID="{24F43A51-7DB7-4EA3-9B1F-382519DBB6BC}" presName="sibTrans" presStyleLbl="sibTrans2D1" presStyleIdx="1" presStyleCnt="3" custScaleY="87149"/>
      <dgm:spPr/>
      <dgm:t>
        <a:bodyPr/>
        <a:lstStyle/>
        <a:p>
          <a:endParaRPr lang="ru-RU"/>
        </a:p>
      </dgm:t>
    </dgm:pt>
    <dgm:pt modelId="{A6B8B203-6386-41D4-995B-A0E97F0AF875}" type="pres">
      <dgm:prSet presAssocID="{794E190F-5C4F-4549-B4C7-706236FEF47B}" presName="node" presStyleLbl="node1" presStyleIdx="2" presStyleCnt="3" custScaleX="204230" custRadScaleRad="119003" custRadScaleInc="90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22A8BB5-A2F3-4694-9C7C-04F7E0C6CAC3}" type="pres">
      <dgm:prSet presAssocID="{794E190F-5C4F-4549-B4C7-706236FEF47B}" presName="dummy" presStyleCnt="0"/>
      <dgm:spPr/>
    </dgm:pt>
    <dgm:pt modelId="{F7F97914-09D9-45BC-8E88-03226BE065AF}" type="pres">
      <dgm:prSet presAssocID="{AF6B4B65-303D-4698-AA6A-BA64F4FCE097}" presName="sibTrans" presStyleLbl="sibTrans2D1" presStyleIdx="2" presStyleCnt="3" custScaleX="89707"/>
      <dgm:spPr/>
      <dgm:t>
        <a:bodyPr/>
        <a:lstStyle/>
        <a:p>
          <a:endParaRPr lang="ru-RU"/>
        </a:p>
      </dgm:t>
    </dgm:pt>
  </dgm:ptLst>
  <dgm:cxnLst>
    <dgm:cxn modelId="{E0C10AA6-E09F-4558-913A-0618694F01C8}" srcId="{0B99FA33-5618-4B87-8A48-6C736636F8C1}" destId="{D637F2AD-CAEE-43B8-9667-8D8E7875B423}" srcOrd="0" destOrd="0" parTransId="{E54AA484-CBF3-40D5-8077-757A83F91286}" sibTransId="{BD605730-D0FF-44D8-B153-99E9D94B2EEC}"/>
    <dgm:cxn modelId="{7B63E03D-A3C8-4CB6-A815-FE13A3D7C248}" type="presOf" srcId="{9D284B7D-880E-47B2-86F2-914FE389FAFE}" destId="{91C9E7FA-AE8F-43CC-86BC-85597DA477DF}" srcOrd="0" destOrd="0" presId="urn:microsoft.com/office/officeart/2005/8/layout/radial6"/>
    <dgm:cxn modelId="{82BDBE6D-F197-4C9C-BFFD-3120A784E890}" type="presOf" srcId="{AF6B4B65-303D-4698-AA6A-BA64F4FCE097}" destId="{F7F97914-09D9-45BC-8E88-03226BE065AF}" srcOrd="0" destOrd="0" presId="urn:microsoft.com/office/officeart/2005/8/layout/radial6"/>
    <dgm:cxn modelId="{10B0DD40-A779-4FAE-AF55-6CC8A83C51DB}" type="presOf" srcId="{B8857DDC-049B-44DF-9314-959519E6C271}" destId="{5B0B4649-378D-462C-8761-127B5D7E9540}" srcOrd="0" destOrd="0" presId="urn:microsoft.com/office/officeart/2005/8/layout/radial6"/>
    <dgm:cxn modelId="{FE2A0E00-C386-4380-8F8A-0244703DDB49}" srcId="{D637F2AD-CAEE-43B8-9667-8D8E7875B423}" destId="{794E190F-5C4F-4549-B4C7-706236FEF47B}" srcOrd="2" destOrd="0" parTransId="{6E89B00C-1937-4A80-ACB8-04E6D01A4738}" sibTransId="{AF6B4B65-303D-4698-AA6A-BA64F4FCE097}"/>
    <dgm:cxn modelId="{84F5F837-F1E4-4D44-ACB6-106F7C66CD56}" type="presOf" srcId="{0B99FA33-5618-4B87-8A48-6C736636F8C1}" destId="{24568058-CE43-4339-AD3F-70C0E8F5A8DD}" srcOrd="0" destOrd="0" presId="urn:microsoft.com/office/officeart/2005/8/layout/radial6"/>
    <dgm:cxn modelId="{243FFF7C-978D-4C84-94FC-0B2CA9D40619}" type="presOf" srcId="{D637F2AD-CAEE-43B8-9667-8D8E7875B423}" destId="{BE4A49DF-1342-4FF4-A5E1-F6DDE973AC01}" srcOrd="0" destOrd="0" presId="urn:microsoft.com/office/officeart/2005/8/layout/radial6"/>
    <dgm:cxn modelId="{305DD981-0D0D-4FD3-9325-52CC0C61716A}" srcId="{D637F2AD-CAEE-43B8-9667-8D8E7875B423}" destId="{9D284B7D-880E-47B2-86F2-914FE389FAFE}" srcOrd="1" destOrd="0" parTransId="{3374C039-0B98-4BB3-B729-78B811F8709B}" sibTransId="{24F43A51-7DB7-4EA3-9B1F-382519DBB6BC}"/>
    <dgm:cxn modelId="{159783E4-C282-4531-8B22-256B228B6A40}" srcId="{D637F2AD-CAEE-43B8-9667-8D8E7875B423}" destId="{AF4E7275-299A-473C-9F42-E0F6531B10C1}" srcOrd="0" destOrd="0" parTransId="{23ADAD1E-DFD5-4A61-BD76-5041FB9FF540}" sibTransId="{B8857DDC-049B-44DF-9314-959519E6C271}"/>
    <dgm:cxn modelId="{A1DEE463-45E3-4B50-A875-23757EA78444}" type="presOf" srcId="{AF4E7275-299A-473C-9F42-E0F6531B10C1}" destId="{00353E6F-9804-4759-B983-AA06552498C4}" srcOrd="0" destOrd="0" presId="urn:microsoft.com/office/officeart/2005/8/layout/radial6"/>
    <dgm:cxn modelId="{4CED6A77-7275-49FA-B60C-537D794C51A5}" type="presOf" srcId="{24F43A51-7DB7-4EA3-9B1F-382519DBB6BC}" destId="{78D1F1B2-60C6-4F57-8976-1F215E71DDF1}" srcOrd="0" destOrd="0" presId="urn:microsoft.com/office/officeart/2005/8/layout/radial6"/>
    <dgm:cxn modelId="{E28F636E-0D67-44EC-8721-55FCC8697A27}" type="presOf" srcId="{794E190F-5C4F-4549-B4C7-706236FEF47B}" destId="{A6B8B203-6386-41D4-995B-A0E97F0AF875}" srcOrd="0" destOrd="0" presId="urn:microsoft.com/office/officeart/2005/8/layout/radial6"/>
    <dgm:cxn modelId="{F1762C9B-8BB9-4FAB-ABEB-89E59DE1D12F}" type="presParOf" srcId="{24568058-CE43-4339-AD3F-70C0E8F5A8DD}" destId="{BE4A49DF-1342-4FF4-A5E1-F6DDE973AC01}" srcOrd="0" destOrd="0" presId="urn:microsoft.com/office/officeart/2005/8/layout/radial6"/>
    <dgm:cxn modelId="{62FD2991-3329-4DB6-A33C-1BBAE6056740}" type="presParOf" srcId="{24568058-CE43-4339-AD3F-70C0E8F5A8DD}" destId="{00353E6F-9804-4759-B983-AA06552498C4}" srcOrd="1" destOrd="0" presId="urn:microsoft.com/office/officeart/2005/8/layout/radial6"/>
    <dgm:cxn modelId="{1311218B-FA54-4801-BB13-46A6A1050418}" type="presParOf" srcId="{24568058-CE43-4339-AD3F-70C0E8F5A8DD}" destId="{BCFCF578-67E7-447F-AE59-21A49EA498D3}" srcOrd="2" destOrd="0" presId="urn:microsoft.com/office/officeart/2005/8/layout/radial6"/>
    <dgm:cxn modelId="{E0B81DE7-5310-4CEF-AA17-FAAFD9AEBFAD}" type="presParOf" srcId="{24568058-CE43-4339-AD3F-70C0E8F5A8DD}" destId="{5B0B4649-378D-462C-8761-127B5D7E9540}" srcOrd="3" destOrd="0" presId="urn:microsoft.com/office/officeart/2005/8/layout/radial6"/>
    <dgm:cxn modelId="{3A7126AE-4D9E-4038-9FAA-D68A68774381}" type="presParOf" srcId="{24568058-CE43-4339-AD3F-70C0E8F5A8DD}" destId="{91C9E7FA-AE8F-43CC-86BC-85597DA477DF}" srcOrd="4" destOrd="0" presId="urn:microsoft.com/office/officeart/2005/8/layout/radial6"/>
    <dgm:cxn modelId="{6560BB80-9BC7-4B32-9754-9B5F504E4591}" type="presParOf" srcId="{24568058-CE43-4339-AD3F-70C0E8F5A8DD}" destId="{AC96376E-2B40-4718-8418-BCFD87513E5D}" srcOrd="5" destOrd="0" presId="urn:microsoft.com/office/officeart/2005/8/layout/radial6"/>
    <dgm:cxn modelId="{9FC27F11-D3CD-4D10-A9E0-393C5C87ED02}" type="presParOf" srcId="{24568058-CE43-4339-AD3F-70C0E8F5A8DD}" destId="{78D1F1B2-60C6-4F57-8976-1F215E71DDF1}" srcOrd="6" destOrd="0" presId="urn:microsoft.com/office/officeart/2005/8/layout/radial6"/>
    <dgm:cxn modelId="{5686F64C-7B6A-485D-B483-0550E6903EB4}" type="presParOf" srcId="{24568058-CE43-4339-AD3F-70C0E8F5A8DD}" destId="{A6B8B203-6386-41D4-995B-A0E97F0AF875}" srcOrd="7" destOrd="0" presId="urn:microsoft.com/office/officeart/2005/8/layout/radial6"/>
    <dgm:cxn modelId="{E31D10AF-EAB6-4D56-B3F7-977075F46340}" type="presParOf" srcId="{24568058-CE43-4339-AD3F-70C0E8F5A8DD}" destId="{A22A8BB5-A2F3-4694-9C7C-04F7E0C6CAC3}" srcOrd="8" destOrd="0" presId="urn:microsoft.com/office/officeart/2005/8/layout/radial6"/>
    <dgm:cxn modelId="{43751435-8E9F-455A-AFB5-F4C883229DC4}" type="presParOf" srcId="{24568058-CE43-4339-AD3F-70C0E8F5A8DD}" destId="{F7F97914-09D9-45BC-8E88-03226BE065AF}" srcOrd="9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xmlns="" relId="rId16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24979709-6FE9-4E30-A68D-66307432C850}" type="doc">
      <dgm:prSet loTypeId="urn:microsoft.com/office/officeart/2005/8/layout/hList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3E159650-5022-4B4A-9FC5-00D0FFDAF6F1}">
      <dgm:prSet phldrT="[Текст]"/>
      <dgm:spPr/>
      <dgm:t>
        <a:bodyPr/>
        <a:lstStyle/>
        <a:p>
          <a:r>
            <a:rPr lang="ru-RU" dirty="0" smtClean="0"/>
            <a:t>Сохранение и укрепление здоровья</a:t>
          </a:r>
          <a:endParaRPr lang="ru-RU" dirty="0"/>
        </a:p>
      </dgm:t>
    </dgm:pt>
    <dgm:pt modelId="{2A164956-F302-41AF-B1B2-33A829A6E10B}" type="parTrans" cxnId="{874EF682-B1A6-49BE-B688-5684E94436AE}">
      <dgm:prSet/>
      <dgm:spPr/>
      <dgm:t>
        <a:bodyPr/>
        <a:lstStyle/>
        <a:p>
          <a:endParaRPr lang="ru-RU"/>
        </a:p>
      </dgm:t>
    </dgm:pt>
    <dgm:pt modelId="{9C52D533-55B2-477D-A42F-0421260738E1}" type="sibTrans" cxnId="{874EF682-B1A6-49BE-B688-5684E94436AE}">
      <dgm:prSet/>
      <dgm:spPr/>
      <dgm:t>
        <a:bodyPr/>
        <a:lstStyle/>
        <a:p>
          <a:endParaRPr lang="ru-RU"/>
        </a:p>
      </dgm:t>
    </dgm:pt>
    <dgm:pt modelId="{F770805B-2BAA-4188-AA8C-C9C689A53BA2}">
      <dgm:prSet phldrT="[Текст]"/>
      <dgm:spPr/>
      <dgm:t>
        <a:bodyPr/>
        <a:lstStyle/>
        <a:p>
          <a:r>
            <a:rPr lang="ru-RU" dirty="0" smtClean="0"/>
            <a:t>Обеспечение психологической комфортности образовательной среды</a:t>
          </a:r>
          <a:endParaRPr lang="ru-RU" dirty="0"/>
        </a:p>
      </dgm:t>
    </dgm:pt>
    <dgm:pt modelId="{20B1A8FD-0722-43EF-9DF1-442A94C13548}" type="parTrans" cxnId="{F41AC35C-5062-411C-9B8A-31E0C9DE95A9}">
      <dgm:prSet/>
      <dgm:spPr/>
      <dgm:t>
        <a:bodyPr/>
        <a:lstStyle/>
        <a:p>
          <a:endParaRPr lang="ru-RU"/>
        </a:p>
      </dgm:t>
    </dgm:pt>
    <dgm:pt modelId="{1EA91700-08C4-4654-AAEC-1888D1B1FBF8}" type="sibTrans" cxnId="{F41AC35C-5062-411C-9B8A-31E0C9DE95A9}">
      <dgm:prSet/>
      <dgm:spPr/>
      <dgm:t>
        <a:bodyPr/>
        <a:lstStyle/>
        <a:p>
          <a:endParaRPr lang="ru-RU"/>
        </a:p>
      </dgm:t>
    </dgm:pt>
    <dgm:pt modelId="{B9381746-AF70-4345-B5E1-052E8359C301}">
      <dgm:prSet phldrT="[Текст]"/>
      <dgm:spPr/>
      <dgm:t>
        <a:bodyPr/>
        <a:lstStyle/>
        <a:p>
          <a:r>
            <a:rPr lang="ru-RU" dirty="0" smtClean="0"/>
            <a:t>Соблюдение физиологических особенностей младшего школьника</a:t>
          </a:r>
          <a:endParaRPr lang="ru-RU" dirty="0"/>
        </a:p>
      </dgm:t>
    </dgm:pt>
    <dgm:pt modelId="{61A0001D-15DB-479A-ABC9-D8515A4817A0}" type="parTrans" cxnId="{02B083E6-508F-4362-9B40-1B39570D3F9B}">
      <dgm:prSet/>
      <dgm:spPr/>
      <dgm:t>
        <a:bodyPr/>
        <a:lstStyle/>
        <a:p>
          <a:endParaRPr lang="ru-RU"/>
        </a:p>
      </dgm:t>
    </dgm:pt>
    <dgm:pt modelId="{4DB27593-FDC2-4ADA-9309-5158479309B2}" type="sibTrans" cxnId="{02B083E6-508F-4362-9B40-1B39570D3F9B}">
      <dgm:prSet/>
      <dgm:spPr/>
      <dgm:t>
        <a:bodyPr/>
        <a:lstStyle/>
        <a:p>
          <a:endParaRPr lang="ru-RU"/>
        </a:p>
      </dgm:t>
    </dgm:pt>
    <dgm:pt modelId="{A34ADB40-6E99-4324-8A33-F46EC96B9F04}" type="pres">
      <dgm:prSet presAssocID="{24979709-6FE9-4E30-A68D-66307432C850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98175742-5A8A-4E99-9385-780F5FFCCB8E}" type="pres">
      <dgm:prSet presAssocID="{3E159650-5022-4B4A-9FC5-00D0FFDAF6F1}" presName="roof" presStyleLbl="dkBgShp" presStyleIdx="0" presStyleCnt="2" custLinFactNeighborX="-2916" custLinFactNeighborY="-1"/>
      <dgm:spPr/>
      <dgm:t>
        <a:bodyPr/>
        <a:lstStyle/>
        <a:p>
          <a:endParaRPr lang="ru-RU"/>
        </a:p>
      </dgm:t>
    </dgm:pt>
    <dgm:pt modelId="{E7476D06-FC59-446A-83A4-EA833B5EC65D}" type="pres">
      <dgm:prSet presAssocID="{3E159650-5022-4B4A-9FC5-00D0FFDAF6F1}" presName="pillars" presStyleCnt="0"/>
      <dgm:spPr/>
    </dgm:pt>
    <dgm:pt modelId="{232AF23D-2167-4FDD-A5C2-4B2539077017}" type="pres">
      <dgm:prSet presAssocID="{3E159650-5022-4B4A-9FC5-00D0FFDAF6F1}" presName="pillar1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71FE877-A1FC-4DFA-BA99-CF57D5251595}" type="pres">
      <dgm:prSet presAssocID="{B9381746-AF70-4345-B5E1-052E8359C301}" presName="pillarX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A871A66-FAED-42EA-9579-E3A9B6417493}" type="pres">
      <dgm:prSet presAssocID="{3E159650-5022-4B4A-9FC5-00D0FFDAF6F1}" presName="base" presStyleLbl="dkBgShp" presStyleIdx="1" presStyleCnt="2"/>
      <dgm:spPr/>
    </dgm:pt>
  </dgm:ptLst>
  <dgm:cxnLst>
    <dgm:cxn modelId="{F41AC35C-5062-411C-9B8A-31E0C9DE95A9}" srcId="{3E159650-5022-4B4A-9FC5-00D0FFDAF6F1}" destId="{F770805B-2BAA-4188-AA8C-C9C689A53BA2}" srcOrd="0" destOrd="0" parTransId="{20B1A8FD-0722-43EF-9DF1-442A94C13548}" sibTransId="{1EA91700-08C4-4654-AAEC-1888D1B1FBF8}"/>
    <dgm:cxn modelId="{1DA842C8-F59E-4548-801F-84E8DF1CD8A9}" type="presOf" srcId="{F770805B-2BAA-4188-AA8C-C9C689A53BA2}" destId="{232AF23D-2167-4FDD-A5C2-4B2539077017}" srcOrd="0" destOrd="0" presId="urn:microsoft.com/office/officeart/2005/8/layout/hList3"/>
    <dgm:cxn modelId="{ADDC576D-E6D4-4CE4-AF7B-0F78452E1AF0}" type="presOf" srcId="{B9381746-AF70-4345-B5E1-052E8359C301}" destId="{571FE877-A1FC-4DFA-BA99-CF57D5251595}" srcOrd="0" destOrd="0" presId="urn:microsoft.com/office/officeart/2005/8/layout/hList3"/>
    <dgm:cxn modelId="{02B083E6-508F-4362-9B40-1B39570D3F9B}" srcId="{3E159650-5022-4B4A-9FC5-00D0FFDAF6F1}" destId="{B9381746-AF70-4345-B5E1-052E8359C301}" srcOrd="1" destOrd="0" parTransId="{61A0001D-15DB-479A-ABC9-D8515A4817A0}" sibTransId="{4DB27593-FDC2-4ADA-9309-5158479309B2}"/>
    <dgm:cxn modelId="{26274B12-2B88-4F25-95F0-E067FA789189}" type="presOf" srcId="{24979709-6FE9-4E30-A68D-66307432C850}" destId="{A34ADB40-6E99-4324-8A33-F46EC96B9F04}" srcOrd="0" destOrd="0" presId="urn:microsoft.com/office/officeart/2005/8/layout/hList3"/>
    <dgm:cxn modelId="{874EF682-B1A6-49BE-B688-5684E94436AE}" srcId="{24979709-6FE9-4E30-A68D-66307432C850}" destId="{3E159650-5022-4B4A-9FC5-00D0FFDAF6F1}" srcOrd="0" destOrd="0" parTransId="{2A164956-F302-41AF-B1B2-33A829A6E10B}" sibTransId="{9C52D533-55B2-477D-A42F-0421260738E1}"/>
    <dgm:cxn modelId="{F1FE0B61-6877-4379-9496-93BC4C6CE8F8}" type="presOf" srcId="{3E159650-5022-4B4A-9FC5-00D0FFDAF6F1}" destId="{98175742-5A8A-4E99-9385-780F5FFCCB8E}" srcOrd="0" destOrd="0" presId="urn:microsoft.com/office/officeart/2005/8/layout/hList3"/>
    <dgm:cxn modelId="{F35CB6E8-9EFB-4CFC-831E-33B0EA4551C3}" type="presParOf" srcId="{A34ADB40-6E99-4324-8A33-F46EC96B9F04}" destId="{98175742-5A8A-4E99-9385-780F5FFCCB8E}" srcOrd="0" destOrd="0" presId="urn:microsoft.com/office/officeart/2005/8/layout/hList3"/>
    <dgm:cxn modelId="{8305D2C9-3D92-440B-B1C9-D8F62995DB55}" type="presParOf" srcId="{A34ADB40-6E99-4324-8A33-F46EC96B9F04}" destId="{E7476D06-FC59-446A-83A4-EA833B5EC65D}" srcOrd="1" destOrd="0" presId="urn:microsoft.com/office/officeart/2005/8/layout/hList3"/>
    <dgm:cxn modelId="{368A6D5B-2CE2-41F0-AD47-5C9ADD009CFF}" type="presParOf" srcId="{E7476D06-FC59-446A-83A4-EA833B5EC65D}" destId="{232AF23D-2167-4FDD-A5C2-4B2539077017}" srcOrd="0" destOrd="0" presId="urn:microsoft.com/office/officeart/2005/8/layout/hList3"/>
    <dgm:cxn modelId="{27EFFDDB-6872-4DF0-A457-18A70B24545B}" type="presParOf" srcId="{E7476D06-FC59-446A-83A4-EA833B5EC65D}" destId="{571FE877-A1FC-4DFA-BA99-CF57D5251595}" srcOrd="1" destOrd="0" presId="urn:microsoft.com/office/officeart/2005/8/layout/hList3"/>
    <dgm:cxn modelId="{592C6E6C-433F-479A-8B57-84B05BBE5606}" type="presParOf" srcId="{A34ADB40-6E99-4324-8A33-F46EC96B9F04}" destId="{1A871A66-FAED-42EA-9579-E3A9B6417493}" srcOrd="2" destOrd="0" presId="urn:microsoft.com/office/officeart/2005/8/layout/hList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D28D8BF8-4FEB-48E8-A98F-C291D18EF8F8}" type="doc">
      <dgm:prSet loTypeId="urn:microsoft.com/office/officeart/2005/8/layout/cycle5" loCatId="cycle" qsTypeId="urn:microsoft.com/office/officeart/2005/8/quickstyle/simple1" qsCatId="simple" csTypeId="urn:microsoft.com/office/officeart/2005/8/colors/accent3_5" csCatId="accent3" phldr="1"/>
      <dgm:spPr/>
      <dgm:t>
        <a:bodyPr/>
        <a:lstStyle/>
        <a:p>
          <a:endParaRPr lang="ru-RU"/>
        </a:p>
      </dgm:t>
    </dgm:pt>
    <dgm:pt modelId="{42EAFB58-8CE4-494C-B8A4-36D8E691CC04}">
      <dgm:prSet phldrT="[Текст]"/>
      <dgm:spPr/>
      <dgm:t>
        <a:bodyPr/>
        <a:lstStyle/>
        <a:p>
          <a:r>
            <a:rPr lang="ru-RU" dirty="0" smtClean="0"/>
            <a:t>Благоприятная образовательная  среда</a:t>
          </a:r>
          <a:endParaRPr lang="ru-RU" dirty="0"/>
        </a:p>
      </dgm:t>
    </dgm:pt>
    <dgm:pt modelId="{E73E4CA5-215F-48DF-88F4-460D92392572}" type="parTrans" cxnId="{DF1824A0-E4FE-4FD5-A718-555FBDCD4877}">
      <dgm:prSet/>
      <dgm:spPr/>
      <dgm:t>
        <a:bodyPr/>
        <a:lstStyle/>
        <a:p>
          <a:endParaRPr lang="ru-RU"/>
        </a:p>
      </dgm:t>
    </dgm:pt>
    <dgm:pt modelId="{A7D3E930-3AB5-4675-ACEC-DD44ED006AC7}" type="sibTrans" cxnId="{DF1824A0-E4FE-4FD5-A718-555FBDCD4877}">
      <dgm:prSet/>
      <dgm:spPr/>
      <dgm:t>
        <a:bodyPr/>
        <a:lstStyle/>
        <a:p>
          <a:endParaRPr lang="ru-RU"/>
        </a:p>
      </dgm:t>
    </dgm:pt>
    <dgm:pt modelId="{4070D42E-AACD-49F8-88B0-68B280127B9E}">
      <dgm:prSet phldrT="[Текст]"/>
      <dgm:spPr/>
      <dgm:t>
        <a:bodyPr/>
        <a:lstStyle/>
        <a:p>
          <a:r>
            <a:rPr lang="ru-RU" dirty="0" smtClean="0"/>
            <a:t>Расширение сферы учебной и внеурочной деятельности</a:t>
          </a:r>
          <a:endParaRPr lang="ru-RU" dirty="0"/>
        </a:p>
      </dgm:t>
    </dgm:pt>
    <dgm:pt modelId="{47FB7920-7C05-48D7-A183-B818A3ACE1BB}" type="parTrans" cxnId="{FED52FE6-FEC7-4CD1-AD88-594E4C7DA6D8}">
      <dgm:prSet/>
      <dgm:spPr/>
      <dgm:t>
        <a:bodyPr/>
        <a:lstStyle/>
        <a:p>
          <a:endParaRPr lang="ru-RU"/>
        </a:p>
      </dgm:t>
    </dgm:pt>
    <dgm:pt modelId="{A7003EEA-61E3-41D8-81DF-870EFA389C81}" type="sibTrans" cxnId="{FED52FE6-FEC7-4CD1-AD88-594E4C7DA6D8}">
      <dgm:prSet/>
      <dgm:spPr/>
      <dgm:t>
        <a:bodyPr/>
        <a:lstStyle/>
        <a:p>
          <a:endParaRPr lang="ru-RU"/>
        </a:p>
      </dgm:t>
    </dgm:pt>
    <dgm:pt modelId="{4C1C4AC3-E244-4AD9-BAE6-39E9697ABDF2}">
      <dgm:prSet phldrT="[Текст]"/>
      <dgm:spPr/>
      <dgm:t>
        <a:bodyPr/>
        <a:lstStyle/>
        <a:p>
          <a:r>
            <a:rPr lang="ru-RU" dirty="0" smtClean="0"/>
            <a:t>Позитивное отношение к чтению</a:t>
          </a:r>
          <a:endParaRPr lang="ru-RU" dirty="0"/>
        </a:p>
      </dgm:t>
    </dgm:pt>
    <dgm:pt modelId="{234846CF-202B-48F8-96E9-83A94C0E445A}" type="parTrans" cxnId="{9FEE5173-0E50-463E-8EC2-2EFBD140646E}">
      <dgm:prSet/>
      <dgm:spPr/>
      <dgm:t>
        <a:bodyPr/>
        <a:lstStyle/>
        <a:p>
          <a:endParaRPr lang="ru-RU"/>
        </a:p>
      </dgm:t>
    </dgm:pt>
    <dgm:pt modelId="{AA9D897B-9A84-4BDB-92DD-A8BE2046B635}" type="sibTrans" cxnId="{9FEE5173-0E50-463E-8EC2-2EFBD140646E}">
      <dgm:prSet/>
      <dgm:spPr/>
      <dgm:t>
        <a:bodyPr/>
        <a:lstStyle/>
        <a:p>
          <a:endParaRPr lang="ru-RU"/>
        </a:p>
      </dgm:t>
    </dgm:pt>
    <dgm:pt modelId="{FA92511A-7732-4597-A19B-284EB298873A}" type="pres">
      <dgm:prSet presAssocID="{D28D8BF8-4FEB-48E8-A98F-C291D18EF8F8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B6B2EBD2-C5F2-4FC1-8073-EC3B06861B81}" type="pres">
      <dgm:prSet presAssocID="{42EAFB58-8CE4-494C-B8A4-36D8E691CC04}" presName="node" presStyleLbl="node1" presStyleIdx="0" presStyleCnt="3" custScaleX="121718" custScaleY="11044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0D11BEE-2FCD-4FDC-8DAB-CC930098DB19}" type="pres">
      <dgm:prSet presAssocID="{42EAFB58-8CE4-494C-B8A4-36D8E691CC04}" presName="spNode" presStyleCnt="0"/>
      <dgm:spPr/>
    </dgm:pt>
    <dgm:pt modelId="{7A6626BE-3B84-40DD-92FF-7D770C238C0A}" type="pres">
      <dgm:prSet presAssocID="{A7D3E930-3AB5-4675-ACEC-DD44ED006AC7}" presName="sibTrans" presStyleLbl="sibTrans1D1" presStyleIdx="0" presStyleCnt="3"/>
      <dgm:spPr/>
      <dgm:t>
        <a:bodyPr/>
        <a:lstStyle/>
        <a:p>
          <a:endParaRPr lang="ru-RU"/>
        </a:p>
      </dgm:t>
    </dgm:pt>
    <dgm:pt modelId="{2ABABAA8-059C-400F-9447-AB22CD12FDD5}" type="pres">
      <dgm:prSet presAssocID="{4070D42E-AACD-49F8-88B0-68B280127B9E}" presName="node" presStyleLbl="node1" presStyleIdx="1" presStyleCnt="3" custScaleX="116905" custScaleY="13116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50177EF-5310-438A-A47B-7263C805EF52}" type="pres">
      <dgm:prSet presAssocID="{4070D42E-AACD-49F8-88B0-68B280127B9E}" presName="spNode" presStyleCnt="0"/>
      <dgm:spPr/>
    </dgm:pt>
    <dgm:pt modelId="{5882BB1E-73E7-4088-9F58-A1D95E60501D}" type="pres">
      <dgm:prSet presAssocID="{A7003EEA-61E3-41D8-81DF-870EFA389C81}" presName="sibTrans" presStyleLbl="sibTrans1D1" presStyleIdx="1" presStyleCnt="3"/>
      <dgm:spPr/>
      <dgm:t>
        <a:bodyPr/>
        <a:lstStyle/>
        <a:p>
          <a:endParaRPr lang="ru-RU"/>
        </a:p>
      </dgm:t>
    </dgm:pt>
    <dgm:pt modelId="{4AC8C013-B767-4668-96C6-8D18B75654D7}" type="pres">
      <dgm:prSet presAssocID="{4C1C4AC3-E244-4AD9-BAE6-39E9697ABDF2}" presName="node" presStyleLbl="node1" presStyleIdx="2" presStyleCnt="3" custScaleX="113522" custScaleY="13412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7018E39-CA88-49AC-998B-2FBDBCD81BEF}" type="pres">
      <dgm:prSet presAssocID="{4C1C4AC3-E244-4AD9-BAE6-39E9697ABDF2}" presName="spNode" presStyleCnt="0"/>
      <dgm:spPr/>
    </dgm:pt>
    <dgm:pt modelId="{CA256DF5-6A0A-4195-A735-910F5E5E0905}" type="pres">
      <dgm:prSet presAssocID="{AA9D897B-9A84-4BDB-92DD-A8BE2046B635}" presName="sibTrans" presStyleLbl="sibTrans1D1" presStyleIdx="2" presStyleCnt="3"/>
      <dgm:spPr/>
      <dgm:t>
        <a:bodyPr/>
        <a:lstStyle/>
        <a:p>
          <a:endParaRPr lang="ru-RU"/>
        </a:p>
      </dgm:t>
    </dgm:pt>
  </dgm:ptLst>
  <dgm:cxnLst>
    <dgm:cxn modelId="{69770BC9-DA42-4F1D-BC34-6B1DC07D5A5C}" type="presOf" srcId="{AA9D897B-9A84-4BDB-92DD-A8BE2046B635}" destId="{CA256DF5-6A0A-4195-A735-910F5E5E0905}" srcOrd="0" destOrd="0" presId="urn:microsoft.com/office/officeart/2005/8/layout/cycle5"/>
    <dgm:cxn modelId="{A00BA7BF-4736-4438-90CD-396FBFE78C33}" type="presOf" srcId="{A7003EEA-61E3-41D8-81DF-870EFA389C81}" destId="{5882BB1E-73E7-4088-9F58-A1D95E60501D}" srcOrd="0" destOrd="0" presId="urn:microsoft.com/office/officeart/2005/8/layout/cycle5"/>
    <dgm:cxn modelId="{9FEE5173-0E50-463E-8EC2-2EFBD140646E}" srcId="{D28D8BF8-4FEB-48E8-A98F-C291D18EF8F8}" destId="{4C1C4AC3-E244-4AD9-BAE6-39E9697ABDF2}" srcOrd="2" destOrd="0" parTransId="{234846CF-202B-48F8-96E9-83A94C0E445A}" sibTransId="{AA9D897B-9A84-4BDB-92DD-A8BE2046B635}"/>
    <dgm:cxn modelId="{E1D5BDEC-7DC4-4921-9B3F-81C82DA46599}" type="presOf" srcId="{A7D3E930-3AB5-4675-ACEC-DD44ED006AC7}" destId="{7A6626BE-3B84-40DD-92FF-7D770C238C0A}" srcOrd="0" destOrd="0" presId="urn:microsoft.com/office/officeart/2005/8/layout/cycle5"/>
    <dgm:cxn modelId="{3DB6DEDF-D2F4-4DC4-AFA1-DDE1BF68BA54}" type="presOf" srcId="{D28D8BF8-4FEB-48E8-A98F-C291D18EF8F8}" destId="{FA92511A-7732-4597-A19B-284EB298873A}" srcOrd="0" destOrd="0" presId="urn:microsoft.com/office/officeart/2005/8/layout/cycle5"/>
    <dgm:cxn modelId="{FED52FE6-FEC7-4CD1-AD88-594E4C7DA6D8}" srcId="{D28D8BF8-4FEB-48E8-A98F-C291D18EF8F8}" destId="{4070D42E-AACD-49F8-88B0-68B280127B9E}" srcOrd="1" destOrd="0" parTransId="{47FB7920-7C05-48D7-A183-B818A3ACE1BB}" sibTransId="{A7003EEA-61E3-41D8-81DF-870EFA389C81}"/>
    <dgm:cxn modelId="{B0406138-79CB-47F4-9DFD-BBA5A7FEB9D4}" type="presOf" srcId="{4C1C4AC3-E244-4AD9-BAE6-39E9697ABDF2}" destId="{4AC8C013-B767-4668-96C6-8D18B75654D7}" srcOrd="0" destOrd="0" presId="urn:microsoft.com/office/officeart/2005/8/layout/cycle5"/>
    <dgm:cxn modelId="{DF1824A0-E4FE-4FD5-A718-555FBDCD4877}" srcId="{D28D8BF8-4FEB-48E8-A98F-C291D18EF8F8}" destId="{42EAFB58-8CE4-494C-B8A4-36D8E691CC04}" srcOrd="0" destOrd="0" parTransId="{E73E4CA5-215F-48DF-88F4-460D92392572}" sibTransId="{A7D3E930-3AB5-4675-ACEC-DD44ED006AC7}"/>
    <dgm:cxn modelId="{3444C6EF-089C-4264-B4C8-A83C9A4F04C3}" type="presOf" srcId="{4070D42E-AACD-49F8-88B0-68B280127B9E}" destId="{2ABABAA8-059C-400F-9447-AB22CD12FDD5}" srcOrd="0" destOrd="0" presId="urn:microsoft.com/office/officeart/2005/8/layout/cycle5"/>
    <dgm:cxn modelId="{9E6861FF-6BCC-46E8-8412-ACB9C97976EF}" type="presOf" srcId="{42EAFB58-8CE4-494C-B8A4-36D8E691CC04}" destId="{B6B2EBD2-C5F2-4FC1-8073-EC3B06861B81}" srcOrd="0" destOrd="0" presId="urn:microsoft.com/office/officeart/2005/8/layout/cycle5"/>
    <dgm:cxn modelId="{C6680B13-E1E7-4057-B575-DFD39837605B}" type="presParOf" srcId="{FA92511A-7732-4597-A19B-284EB298873A}" destId="{B6B2EBD2-C5F2-4FC1-8073-EC3B06861B81}" srcOrd="0" destOrd="0" presId="urn:microsoft.com/office/officeart/2005/8/layout/cycle5"/>
    <dgm:cxn modelId="{8AECD932-A79F-4DE9-BA50-6479C70E7CEB}" type="presParOf" srcId="{FA92511A-7732-4597-A19B-284EB298873A}" destId="{30D11BEE-2FCD-4FDC-8DAB-CC930098DB19}" srcOrd="1" destOrd="0" presId="urn:microsoft.com/office/officeart/2005/8/layout/cycle5"/>
    <dgm:cxn modelId="{A0977AB5-2589-4B0C-8E4D-BE1D3E8C7CBF}" type="presParOf" srcId="{FA92511A-7732-4597-A19B-284EB298873A}" destId="{7A6626BE-3B84-40DD-92FF-7D770C238C0A}" srcOrd="2" destOrd="0" presId="urn:microsoft.com/office/officeart/2005/8/layout/cycle5"/>
    <dgm:cxn modelId="{1F02D1B5-E3C2-4790-93FA-A3E9F9A1E31C}" type="presParOf" srcId="{FA92511A-7732-4597-A19B-284EB298873A}" destId="{2ABABAA8-059C-400F-9447-AB22CD12FDD5}" srcOrd="3" destOrd="0" presId="urn:microsoft.com/office/officeart/2005/8/layout/cycle5"/>
    <dgm:cxn modelId="{D140768E-9BC3-4754-B563-F2EC02C2F806}" type="presParOf" srcId="{FA92511A-7732-4597-A19B-284EB298873A}" destId="{050177EF-5310-438A-A47B-7263C805EF52}" srcOrd="4" destOrd="0" presId="urn:microsoft.com/office/officeart/2005/8/layout/cycle5"/>
    <dgm:cxn modelId="{31944359-6FC1-448D-8E42-5D03246CE823}" type="presParOf" srcId="{FA92511A-7732-4597-A19B-284EB298873A}" destId="{5882BB1E-73E7-4088-9F58-A1D95E60501D}" srcOrd="5" destOrd="0" presId="urn:microsoft.com/office/officeart/2005/8/layout/cycle5"/>
    <dgm:cxn modelId="{C136D160-FCA7-44D5-9E85-6F6E99CCC148}" type="presParOf" srcId="{FA92511A-7732-4597-A19B-284EB298873A}" destId="{4AC8C013-B767-4668-96C6-8D18B75654D7}" srcOrd="6" destOrd="0" presId="urn:microsoft.com/office/officeart/2005/8/layout/cycle5"/>
    <dgm:cxn modelId="{5A926093-3884-46AB-A71A-3233F9945193}" type="presParOf" srcId="{FA92511A-7732-4597-A19B-284EB298873A}" destId="{67018E39-CA88-49AC-998B-2FBDBCD81BEF}" srcOrd="7" destOrd="0" presId="urn:microsoft.com/office/officeart/2005/8/layout/cycle5"/>
    <dgm:cxn modelId="{B8E196B1-2CD9-4FAE-A2A4-A6801EDB19E0}" type="presParOf" srcId="{FA92511A-7732-4597-A19B-284EB298873A}" destId="{CA256DF5-6A0A-4195-A735-910F5E5E0905}" srcOrd="8" destOrd="0" presId="urn:microsoft.com/office/officeart/2005/8/layout/cycle5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40215F2-67F2-4659-85D8-E3346706606C}" type="doc">
      <dgm:prSet loTypeId="urn:microsoft.com/office/officeart/2005/8/layout/arrow5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C0810922-1B4D-41D5-BE29-2BBE44598CE7}">
      <dgm:prSet phldrT="[Текст]"/>
      <dgm:spPr/>
      <dgm:t>
        <a:bodyPr/>
        <a:lstStyle/>
        <a:p>
          <a:r>
            <a:rPr lang="ru-RU" dirty="0" smtClean="0"/>
            <a:t>Снижение интереса к чтению</a:t>
          </a:r>
          <a:endParaRPr lang="ru-RU" dirty="0"/>
        </a:p>
      </dgm:t>
    </dgm:pt>
    <dgm:pt modelId="{E3ABDAD0-5C49-4698-9B17-732A46E820BA}" type="parTrans" cxnId="{50A102C6-EB90-494B-863F-D284A6F61957}">
      <dgm:prSet/>
      <dgm:spPr/>
      <dgm:t>
        <a:bodyPr/>
        <a:lstStyle/>
        <a:p>
          <a:endParaRPr lang="ru-RU"/>
        </a:p>
      </dgm:t>
    </dgm:pt>
    <dgm:pt modelId="{E7F26B2F-4C16-4F38-B6C1-46C2016456F9}" type="sibTrans" cxnId="{50A102C6-EB90-494B-863F-D284A6F61957}">
      <dgm:prSet/>
      <dgm:spPr/>
      <dgm:t>
        <a:bodyPr/>
        <a:lstStyle/>
        <a:p>
          <a:endParaRPr lang="ru-RU"/>
        </a:p>
      </dgm:t>
    </dgm:pt>
    <dgm:pt modelId="{922102AA-D3A3-4099-B82F-C34741038FCC}">
      <dgm:prSet phldrT="[Текст]"/>
      <dgm:spPr/>
      <dgm:t>
        <a:bodyPr/>
        <a:lstStyle/>
        <a:p>
          <a:r>
            <a:rPr lang="ru-RU" dirty="0" smtClean="0"/>
            <a:t>Устойчивый эмоциональный интерес  к чтению</a:t>
          </a:r>
          <a:endParaRPr lang="ru-RU" dirty="0"/>
        </a:p>
      </dgm:t>
    </dgm:pt>
    <dgm:pt modelId="{DF120D85-0D91-4689-B26D-0F801A61F1AB}" type="parTrans" cxnId="{1E8003F3-8336-460A-BD95-B817A519C342}">
      <dgm:prSet/>
      <dgm:spPr/>
      <dgm:t>
        <a:bodyPr/>
        <a:lstStyle/>
        <a:p>
          <a:endParaRPr lang="ru-RU"/>
        </a:p>
      </dgm:t>
    </dgm:pt>
    <dgm:pt modelId="{1D44429B-FB02-47F6-B38E-56354AAB29B9}" type="sibTrans" cxnId="{1E8003F3-8336-460A-BD95-B817A519C342}">
      <dgm:prSet/>
      <dgm:spPr/>
      <dgm:t>
        <a:bodyPr/>
        <a:lstStyle/>
        <a:p>
          <a:endParaRPr lang="ru-RU"/>
        </a:p>
      </dgm:t>
    </dgm:pt>
    <dgm:pt modelId="{79411092-A711-41B2-B315-37BC2449FEA0}" type="pres">
      <dgm:prSet presAssocID="{740215F2-67F2-4659-85D8-E3346706606C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388B365-7875-4C69-9B38-5F164BB45704}" type="pres">
      <dgm:prSet presAssocID="{C0810922-1B4D-41D5-BE29-2BBE44598CE7}" presName="arrow" presStyleLbl="node1" presStyleIdx="0" presStyleCnt="2" custScaleY="100196" custRadScaleRad="99796" custRadScaleInc="1564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056514E-6B18-4D47-A75A-77A072F6F220}" type="pres">
      <dgm:prSet presAssocID="{922102AA-D3A3-4099-B82F-C34741038FCC}" presName="arrow" presStyleLbl="node1" presStyleIdx="1" presStyleCnt="2" custScaleY="100058" custRadScaleRad="99052" custRadScaleInc="-312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5FAF317A-7E0F-44BE-BD93-741892B1A28D}" type="presOf" srcId="{C0810922-1B4D-41D5-BE29-2BBE44598CE7}" destId="{6388B365-7875-4C69-9B38-5F164BB45704}" srcOrd="0" destOrd="0" presId="urn:microsoft.com/office/officeart/2005/8/layout/arrow5"/>
    <dgm:cxn modelId="{1E8003F3-8336-460A-BD95-B817A519C342}" srcId="{740215F2-67F2-4659-85D8-E3346706606C}" destId="{922102AA-D3A3-4099-B82F-C34741038FCC}" srcOrd="1" destOrd="0" parTransId="{DF120D85-0D91-4689-B26D-0F801A61F1AB}" sibTransId="{1D44429B-FB02-47F6-B38E-56354AAB29B9}"/>
    <dgm:cxn modelId="{70DA36B0-CD45-4CC0-AAD3-FF473070D997}" type="presOf" srcId="{922102AA-D3A3-4099-B82F-C34741038FCC}" destId="{7056514E-6B18-4D47-A75A-77A072F6F220}" srcOrd="0" destOrd="0" presId="urn:microsoft.com/office/officeart/2005/8/layout/arrow5"/>
    <dgm:cxn modelId="{0348E52E-E52E-4656-B268-5213EC179EFF}" type="presOf" srcId="{740215F2-67F2-4659-85D8-E3346706606C}" destId="{79411092-A711-41B2-B315-37BC2449FEA0}" srcOrd="0" destOrd="0" presId="urn:microsoft.com/office/officeart/2005/8/layout/arrow5"/>
    <dgm:cxn modelId="{50A102C6-EB90-494B-863F-D284A6F61957}" srcId="{740215F2-67F2-4659-85D8-E3346706606C}" destId="{C0810922-1B4D-41D5-BE29-2BBE44598CE7}" srcOrd="0" destOrd="0" parTransId="{E3ABDAD0-5C49-4698-9B17-732A46E820BA}" sibTransId="{E7F26B2F-4C16-4F38-B6C1-46C2016456F9}"/>
    <dgm:cxn modelId="{084AE56D-A604-4591-A8D9-91CE54A41EAF}" type="presParOf" srcId="{79411092-A711-41B2-B315-37BC2449FEA0}" destId="{6388B365-7875-4C69-9B38-5F164BB45704}" srcOrd="0" destOrd="0" presId="urn:microsoft.com/office/officeart/2005/8/layout/arrow5"/>
    <dgm:cxn modelId="{A47D6401-427D-431D-B375-4E7637E37311}" type="presParOf" srcId="{79411092-A711-41B2-B315-37BC2449FEA0}" destId="{7056514E-6B18-4D47-A75A-77A072F6F220}" srcOrd="1" destOrd="0" presId="urn:microsoft.com/office/officeart/2005/8/layout/arrow5"/>
  </dgm:cxnLst>
  <dgm:bg/>
  <dgm:whole/>
  <dgm:extLst>
    <a:ext uri="http://schemas.microsoft.com/office/drawing/2008/diagram">
      <dsp:dataModelExt xmlns:dsp="http://schemas.microsoft.com/office/drawing/2008/diagram" xmlns="" relId="rId11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740215F2-67F2-4659-85D8-E3346706606C}" type="doc">
      <dgm:prSet loTypeId="urn:microsoft.com/office/officeart/2005/8/layout/arrow5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C0810922-1B4D-41D5-BE29-2BBE44598CE7}">
      <dgm:prSet phldrT="[Текст]"/>
      <dgm:spPr/>
      <dgm:t>
        <a:bodyPr/>
        <a:lstStyle/>
        <a:p>
          <a:r>
            <a:rPr lang="ru-RU" dirty="0" smtClean="0"/>
            <a:t>Малое количество часов(3ч.) по литературному чтению</a:t>
          </a:r>
          <a:endParaRPr lang="ru-RU" dirty="0"/>
        </a:p>
      </dgm:t>
    </dgm:pt>
    <dgm:pt modelId="{E3ABDAD0-5C49-4698-9B17-732A46E820BA}" type="parTrans" cxnId="{50A102C6-EB90-494B-863F-D284A6F61957}">
      <dgm:prSet/>
      <dgm:spPr/>
      <dgm:t>
        <a:bodyPr/>
        <a:lstStyle/>
        <a:p>
          <a:endParaRPr lang="ru-RU"/>
        </a:p>
      </dgm:t>
    </dgm:pt>
    <dgm:pt modelId="{E7F26B2F-4C16-4F38-B6C1-46C2016456F9}" type="sibTrans" cxnId="{50A102C6-EB90-494B-863F-D284A6F61957}">
      <dgm:prSet/>
      <dgm:spPr/>
      <dgm:t>
        <a:bodyPr/>
        <a:lstStyle/>
        <a:p>
          <a:endParaRPr lang="ru-RU"/>
        </a:p>
      </dgm:t>
    </dgm:pt>
    <dgm:pt modelId="{922102AA-D3A3-4099-B82F-C34741038FCC}">
      <dgm:prSet phldrT="[Текст]"/>
      <dgm:spPr/>
      <dgm:t>
        <a:bodyPr/>
        <a:lstStyle/>
        <a:p>
          <a:r>
            <a:rPr lang="ru-RU" dirty="0" smtClean="0"/>
            <a:t>Большое количество хороших произведений </a:t>
          </a:r>
          <a:endParaRPr lang="ru-RU" dirty="0"/>
        </a:p>
      </dgm:t>
    </dgm:pt>
    <dgm:pt modelId="{DF120D85-0D91-4689-B26D-0F801A61F1AB}" type="parTrans" cxnId="{1E8003F3-8336-460A-BD95-B817A519C342}">
      <dgm:prSet/>
      <dgm:spPr/>
      <dgm:t>
        <a:bodyPr/>
        <a:lstStyle/>
        <a:p>
          <a:endParaRPr lang="ru-RU"/>
        </a:p>
      </dgm:t>
    </dgm:pt>
    <dgm:pt modelId="{1D44429B-FB02-47F6-B38E-56354AAB29B9}" type="sibTrans" cxnId="{1E8003F3-8336-460A-BD95-B817A519C342}">
      <dgm:prSet/>
      <dgm:spPr/>
      <dgm:t>
        <a:bodyPr/>
        <a:lstStyle/>
        <a:p>
          <a:endParaRPr lang="ru-RU"/>
        </a:p>
      </dgm:t>
    </dgm:pt>
    <dgm:pt modelId="{79411092-A711-41B2-B315-37BC2449FEA0}" type="pres">
      <dgm:prSet presAssocID="{740215F2-67F2-4659-85D8-E3346706606C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388B365-7875-4C69-9B38-5F164BB45704}" type="pres">
      <dgm:prSet presAssocID="{C0810922-1B4D-41D5-BE29-2BBE44598CE7}" presName="arrow" presStyleLbl="node1" presStyleIdx="0" presStyleCnt="2" custRadScaleRad="99796" custRadScaleInc="1564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056514E-6B18-4D47-A75A-77A072F6F220}" type="pres">
      <dgm:prSet presAssocID="{922102AA-D3A3-4099-B82F-C34741038FCC}" presName="arrow" presStyleLbl="node1" presStyleIdx="1" presStyleCnt="2" custRadScaleRad="99052" custRadScaleInc="-312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1D2CEE7-D0C6-463F-9C77-D4F02CCF2FCD}" type="presOf" srcId="{C0810922-1B4D-41D5-BE29-2BBE44598CE7}" destId="{6388B365-7875-4C69-9B38-5F164BB45704}" srcOrd="0" destOrd="0" presId="urn:microsoft.com/office/officeart/2005/8/layout/arrow5"/>
    <dgm:cxn modelId="{1E8003F3-8336-460A-BD95-B817A519C342}" srcId="{740215F2-67F2-4659-85D8-E3346706606C}" destId="{922102AA-D3A3-4099-B82F-C34741038FCC}" srcOrd="1" destOrd="0" parTransId="{DF120D85-0D91-4689-B26D-0F801A61F1AB}" sibTransId="{1D44429B-FB02-47F6-B38E-56354AAB29B9}"/>
    <dgm:cxn modelId="{A75D16D8-3E5A-4863-85E5-048614875E3D}" type="presOf" srcId="{922102AA-D3A3-4099-B82F-C34741038FCC}" destId="{7056514E-6B18-4D47-A75A-77A072F6F220}" srcOrd="0" destOrd="0" presId="urn:microsoft.com/office/officeart/2005/8/layout/arrow5"/>
    <dgm:cxn modelId="{15DE523B-2CD0-464C-A8A6-0F5CBC454256}" type="presOf" srcId="{740215F2-67F2-4659-85D8-E3346706606C}" destId="{79411092-A711-41B2-B315-37BC2449FEA0}" srcOrd="0" destOrd="0" presId="urn:microsoft.com/office/officeart/2005/8/layout/arrow5"/>
    <dgm:cxn modelId="{50A102C6-EB90-494B-863F-D284A6F61957}" srcId="{740215F2-67F2-4659-85D8-E3346706606C}" destId="{C0810922-1B4D-41D5-BE29-2BBE44598CE7}" srcOrd="0" destOrd="0" parTransId="{E3ABDAD0-5C49-4698-9B17-732A46E820BA}" sibTransId="{E7F26B2F-4C16-4F38-B6C1-46C2016456F9}"/>
    <dgm:cxn modelId="{1C78F180-6FDD-4C6D-9982-190ADBF007D4}" type="presParOf" srcId="{79411092-A711-41B2-B315-37BC2449FEA0}" destId="{6388B365-7875-4C69-9B38-5F164BB45704}" srcOrd="0" destOrd="0" presId="urn:microsoft.com/office/officeart/2005/8/layout/arrow5"/>
    <dgm:cxn modelId="{D8A443D0-3A98-4001-814B-C8E9207D8D7D}" type="presParOf" srcId="{79411092-A711-41B2-B315-37BC2449FEA0}" destId="{7056514E-6B18-4D47-A75A-77A072F6F220}" srcOrd="1" destOrd="0" presId="urn:microsoft.com/office/officeart/2005/8/layout/arrow5"/>
  </dgm:cxnLst>
  <dgm:bg/>
  <dgm:whole/>
  <dgm:extLst>
    <a:ext uri="http://schemas.microsoft.com/office/drawing/2008/diagram">
      <dsp:dataModelExt xmlns:dsp="http://schemas.microsoft.com/office/drawing/2008/diagram" xmlns="" relId="rId1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B80559B2-ADE5-450F-ADF3-56E0A9ACC6B0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DE771AAF-BF38-4053-9ADE-9CBECE2FC766}">
      <dgm:prSet phldrT="[Текст]"/>
      <dgm:spPr/>
      <dgm:t>
        <a:bodyPr/>
        <a:lstStyle/>
        <a:p>
          <a:r>
            <a:rPr lang="ru-RU" dirty="0" smtClean="0"/>
            <a:t>Поиск эффективных путей активизации процесса обучения литературному чтению</a:t>
          </a:r>
          <a:endParaRPr lang="ru-RU" dirty="0"/>
        </a:p>
      </dgm:t>
    </dgm:pt>
    <dgm:pt modelId="{5F7500AC-9332-4D9F-B03B-871C8373AB10}" type="parTrans" cxnId="{2C542527-69A9-4529-A811-2B4D9DFF898A}">
      <dgm:prSet/>
      <dgm:spPr/>
      <dgm:t>
        <a:bodyPr/>
        <a:lstStyle/>
        <a:p>
          <a:endParaRPr lang="ru-RU"/>
        </a:p>
      </dgm:t>
    </dgm:pt>
    <dgm:pt modelId="{FACF9571-BDE2-41FD-A995-371EDB7084D4}" type="sibTrans" cxnId="{2C542527-69A9-4529-A811-2B4D9DFF898A}">
      <dgm:prSet/>
      <dgm:spPr/>
      <dgm:t>
        <a:bodyPr/>
        <a:lstStyle/>
        <a:p>
          <a:endParaRPr lang="ru-RU"/>
        </a:p>
      </dgm:t>
    </dgm:pt>
    <dgm:pt modelId="{D6A4F0C9-B766-49E9-9C43-AC08FF03F6BE}">
      <dgm:prSet phldrT="[Текст]" phldr="1"/>
      <dgm:spPr/>
      <dgm:t>
        <a:bodyPr/>
        <a:lstStyle/>
        <a:p>
          <a:endParaRPr lang="ru-RU" dirty="0"/>
        </a:p>
      </dgm:t>
    </dgm:pt>
    <dgm:pt modelId="{9DE6DC2B-C355-408D-AEA8-513BDAD9A571}" type="parTrans" cxnId="{E4E694F2-1A69-4B36-B43D-1F5B5FFED3C3}">
      <dgm:prSet/>
      <dgm:spPr/>
      <dgm:t>
        <a:bodyPr/>
        <a:lstStyle/>
        <a:p>
          <a:endParaRPr lang="ru-RU"/>
        </a:p>
      </dgm:t>
    </dgm:pt>
    <dgm:pt modelId="{FF0A4B3E-5F5F-4E46-B61F-6D0974A45141}" type="sibTrans" cxnId="{E4E694F2-1A69-4B36-B43D-1F5B5FFED3C3}">
      <dgm:prSet/>
      <dgm:spPr/>
      <dgm:t>
        <a:bodyPr/>
        <a:lstStyle/>
        <a:p>
          <a:endParaRPr lang="ru-RU"/>
        </a:p>
      </dgm:t>
    </dgm:pt>
    <dgm:pt modelId="{F86A0744-C511-4534-B130-CD188AF5CBB9}">
      <dgm:prSet phldrT="[Текст]"/>
      <dgm:spPr/>
      <dgm:t>
        <a:bodyPr/>
        <a:lstStyle/>
        <a:p>
          <a:r>
            <a:rPr lang="ru-RU" dirty="0" smtClean="0"/>
            <a:t>Формирование осознанных и действенных знаний</a:t>
          </a:r>
          <a:endParaRPr lang="ru-RU" dirty="0"/>
        </a:p>
      </dgm:t>
    </dgm:pt>
    <dgm:pt modelId="{6896D384-2354-44D2-87BD-7F92804FC77A}" type="parTrans" cxnId="{E5745AEB-4A4C-4AE5-AF0F-4C46FAF47B4C}">
      <dgm:prSet/>
      <dgm:spPr/>
      <dgm:t>
        <a:bodyPr/>
        <a:lstStyle/>
        <a:p>
          <a:endParaRPr lang="ru-RU"/>
        </a:p>
      </dgm:t>
    </dgm:pt>
    <dgm:pt modelId="{2E72725B-AB0C-4739-AAB4-B90EF297EC12}" type="sibTrans" cxnId="{E5745AEB-4A4C-4AE5-AF0F-4C46FAF47B4C}">
      <dgm:prSet/>
      <dgm:spPr/>
      <dgm:t>
        <a:bodyPr/>
        <a:lstStyle/>
        <a:p>
          <a:endParaRPr lang="ru-RU"/>
        </a:p>
      </dgm:t>
    </dgm:pt>
    <dgm:pt modelId="{8E095558-CEB7-4709-888C-4181AEE06715}">
      <dgm:prSet phldrT="[Текст]" phldr="1"/>
      <dgm:spPr/>
      <dgm:t>
        <a:bodyPr/>
        <a:lstStyle/>
        <a:p>
          <a:endParaRPr lang="ru-RU"/>
        </a:p>
      </dgm:t>
    </dgm:pt>
    <dgm:pt modelId="{E14ACF1D-059D-4EF6-BF8E-B0CD3E083DB4}" type="parTrans" cxnId="{C3986250-C425-4A71-9E63-94EA4705FAF8}">
      <dgm:prSet/>
      <dgm:spPr/>
      <dgm:t>
        <a:bodyPr/>
        <a:lstStyle/>
        <a:p>
          <a:endParaRPr lang="ru-RU"/>
        </a:p>
      </dgm:t>
    </dgm:pt>
    <dgm:pt modelId="{BA02A7D4-9FE9-4615-9F32-30C0426855EB}" type="sibTrans" cxnId="{C3986250-C425-4A71-9E63-94EA4705FAF8}">
      <dgm:prSet/>
      <dgm:spPr/>
      <dgm:t>
        <a:bodyPr/>
        <a:lstStyle/>
        <a:p>
          <a:endParaRPr lang="ru-RU"/>
        </a:p>
      </dgm:t>
    </dgm:pt>
    <dgm:pt modelId="{0EA69F80-6C25-40B4-933C-EE40AD56DEC3}" type="pres">
      <dgm:prSet presAssocID="{B80559B2-ADE5-450F-ADF3-56E0A9ACC6B0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7D9D03E3-B1FA-4797-B6E1-67F41F6D06BC}" type="pres">
      <dgm:prSet presAssocID="{DE771AAF-BF38-4053-9ADE-9CBECE2FC766}" presName="parentText" presStyleLbl="node1" presStyleIdx="0" presStyleCnt="2" custScaleX="96280" custScaleY="150690" custLinFactNeighborX="-273" custLinFactNeighborY="7665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3EEF1CD-4DE0-45C5-A7D8-E37B0EAD1E4D}" type="pres">
      <dgm:prSet presAssocID="{DE771AAF-BF38-4053-9ADE-9CBECE2FC766}" presName="childText" presStyleLbl="revTx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E5EB021-4825-4541-B375-E67AE9B41105}" type="pres">
      <dgm:prSet presAssocID="{F86A0744-C511-4534-B130-CD188AF5CBB9}" presName="parentText" presStyleLbl="node1" presStyleIdx="1" presStyleCnt="2" custScaleX="96428" custScaleY="141149" custLinFactNeighborX="-199" custLinFactNeighborY="7687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5BE17FD-CFE3-4269-B401-67275A247B0B}" type="pres">
      <dgm:prSet presAssocID="{F86A0744-C511-4534-B130-CD188AF5CBB9}" presName="childText" presStyleLbl="revTx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2C542527-69A9-4529-A811-2B4D9DFF898A}" srcId="{B80559B2-ADE5-450F-ADF3-56E0A9ACC6B0}" destId="{DE771AAF-BF38-4053-9ADE-9CBECE2FC766}" srcOrd="0" destOrd="0" parTransId="{5F7500AC-9332-4D9F-B03B-871C8373AB10}" sibTransId="{FACF9571-BDE2-41FD-A995-371EDB7084D4}"/>
    <dgm:cxn modelId="{2607B742-CFF2-4849-8C91-9A32ECBE9944}" type="presOf" srcId="{D6A4F0C9-B766-49E9-9C43-AC08FF03F6BE}" destId="{43EEF1CD-4DE0-45C5-A7D8-E37B0EAD1E4D}" srcOrd="0" destOrd="0" presId="urn:microsoft.com/office/officeart/2005/8/layout/vList2"/>
    <dgm:cxn modelId="{FF6CE5F5-553C-4FB7-B65A-1F89CD2E61D9}" type="presOf" srcId="{8E095558-CEB7-4709-888C-4181AEE06715}" destId="{15BE17FD-CFE3-4269-B401-67275A247B0B}" srcOrd="0" destOrd="0" presId="urn:microsoft.com/office/officeart/2005/8/layout/vList2"/>
    <dgm:cxn modelId="{E5745AEB-4A4C-4AE5-AF0F-4C46FAF47B4C}" srcId="{B80559B2-ADE5-450F-ADF3-56E0A9ACC6B0}" destId="{F86A0744-C511-4534-B130-CD188AF5CBB9}" srcOrd="1" destOrd="0" parTransId="{6896D384-2354-44D2-87BD-7F92804FC77A}" sibTransId="{2E72725B-AB0C-4739-AAB4-B90EF297EC12}"/>
    <dgm:cxn modelId="{E4E694F2-1A69-4B36-B43D-1F5B5FFED3C3}" srcId="{DE771AAF-BF38-4053-9ADE-9CBECE2FC766}" destId="{D6A4F0C9-B766-49E9-9C43-AC08FF03F6BE}" srcOrd="0" destOrd="0" parTransId="{9DE6DC2B-C355-408D-AEA8-513BDAD9A571}" sibTransId="{FF0A4B3E-5F5F-4E46-B61F-6D0974A45141}"/>
    <dgm:cxn modelId="{2AF2F2FC-39D0-4C88-A0B1-8A69AB1FFA2E}" type="presOf" srcId="{B80559B2-ADE5-450F-ADF3-56E0A9ACC6B0}" destId="{0EA69F80-6C25-40B4-933C-EE40AD56DEC3}" srcOrd="0" destOrd="0" presId="urn:microsoft.com/office/officeart/2005/8/layout/vList2"/>
    <dgm:cxn modelId="{C3986250-C425-4A71-9E63-94EA4705FAF8}" srcId="{F86A0744-C511-4534-B130-CD188AF5CBB9}" destId="{8E095558-CEB7-4709-888C-4181AEE06715}" srcOrd="0" destOrd="0" parTransId="{E14ACF1D-059D-4EF6-BF8E-B0CD3E083DB4}" sibTransId="{BA02A7D4-9FE9-4615-9F32-30C0426855EB}"/>
    <dgm:cxn modelId="{B00260B4-1341-4889-985A-5766BF4203E5}" type="presOf" srcId="{F86A0744-C511-4534-B130-CD188AF5CBB9}" destId="{1E5EB021-4825-4541-B375-E67AE9B41105}" srcOrd="0" destOrd="0" presId="urn:microsoft.com/office/officeart/2005/8/layout/vList2"/>
    <dgm:cxn modelId="{C985EECC-4552-484D-AA2E-C0CCA865899D}" type="presOf" srcId="{DE771AAF-BF38-4053-9ADE-9CBECE2FC766}" destId="{7D9D03E3-B1FA-4797-B6E1-67F41F6D06BC}" srcOrd="0" destOrd="0" presId="urn:microsoft.com/office/officeart/2005/8/layout/vList2"/>
    <dgm:cxn modelId="{9091F81A-C7B3-4026-A2DB-AA68FEDD8D8A}" type="presParOf" srcId="{0EA69F80-6C25-40B4-933C-EE40AD56DEC3}" destId="{7D9D03E3-B1FA-4797-B6E1-67F41F6D06BC}" srcOrd="0" destOrd="0" presId="urn:microsoft.com/office/officeart/2005/8/layout/vList2"/>
    <dgm:cxn modelId="{13E72FA5-C983-4FC8-A22B-0D1AD69B947E}" type="presParOf" srcId="{0EA69F80-6C25-40B4-933C-EE40AD56DEC3}" destId="{43EEF1CD-4DE0-45C5-A7D8-E37B0EAD1E4D}" srcOrd="1" destOrd="0" presId="urn:microsoft.com/office/officeart/2005/8/layout/vList2"/>
    <dgm:cxn modelId="{79BF1C1A-468E-4E8A-BD2D-10A6A012FCA8}" type="presParOf" srcId="{0EA69F80-6C25-40B4-933C-EE40AD56DEC3}" destId="{1E5EB021-4825-4541-B375-E67AE9B41105}" srcOrd="2" destOrd="0" presId="urn:microsoft.com/office/officeart/2005/8/layout/vList2"/>
    <dgm:cxn modelId="{ABFAC991-8CF7-429A-A9AC-401E6BBF4359}" type="presParOf" srcId="{0EA69F80-6C25-40B4-933C-EE40AD56DEC3}" destId="{15BE17FD-CFE3-4269-B401-67275A247B0B}" srcOrd="3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EA835267-91D2-47E6-A952-33021F1809D7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35E36F97-C050-47CD-9F94-16D461CC8AA5}">
      <dgm:prSet phldrT="[Текст]" custT="1"/>
      <dgm:spPr/>
      <dgm:t>
        <a:bodyPr/>
        <a:lstStyle/>
        <a:p>
          <a:r>
            <a:rPr lang="ru-RU" sz="2400" b="1" dirty="0" smtClean="0"/>
            <a:t>Л.Н.Толстой, К.Д.Ушинский, </a:t>
          </a:r>
          <a:r>
            <a:rPr lang="ru-RU" sz="2400" b="1" dirty="0" err="1" smtClean="0"/>
            <a:t>П.П.Блонский</a:t>
          </a:r>
          <a:r>
            <a:rPr lang="ru-RU" sz="2400" b="1" dirty="0" smtClean="0"/>
            <a:t>, </a:t>
          </a:r>
          <a:r>
            <a:rPr lang="ru-RU" sz="2400" b="1" dirty="0" err="1" smtClean="0"/>
            <a:t>П.Ф.Каптарёв</a:t>
          </a:r>
          <a:r>
            <a:rPr lang="ru-RU" sz="2400" b="1" dirty="0" smtClean="0"/>
            <a:t>, </a:t>
          </a:r>
          <a:r>
            <a:rPr lang="ru-RU" sz="2400" b="1" dirty="0" err="1" smtClean="0"/>
            <a:t>Л.С.Выготский</a:t>
          </a:r>
          <a:r>
            <a:rPr lang="ru-RU" sz="2400" b="1" dirty="0" smtClean="0"/>
            <a:t>, </a:t>
          </a:r>
          <a:r>
            <a:rPr lang="ru-RU" sz="2400" b="1" dirty="0" err="1" smtClean="0"/>
            <a:t>Д.Б.Эльконин</a:t>
          </a:r>
          <a:endParaRPr lang="ru-RU" sz="2400" b="1" dirty="0"/>
        </a:p>
      </dgm:t>
    </dgm:pt>
    <dgm:pt modelId="{3DB16673-1817-4012-94C7-DC384FD3FF9B}" type="parTrans" cxnId="{15612301-D32B-45A1-8EFE-DF32244E2D50}">
      <dgm:prSet/>
      <dgm:spPr/>
      <dgm:t>
        <a:bodyPr/>
        <a:lstStyle/>
        <a:p>
          <a:endParaRPr lang="ru-RU"/>
        </a:p>
      </dgm:t>
    </dgm:pt>
    <dgm:pt modelId="{9DFA62C7-0D21-4AB3-B0D4-D1BE097250C9}" type="sibTrans" cxnId="{15612301-D32B-45A1-8EFE-DF32244E2D50}">
      <dgm:prSet/>
      <dgm:spPr/>
      <dgm:t>
        <a:bodyPr/>
        <a:lstStyle/>
        <a:p>
          <a:endParaRPr lang="ru-RU"/>
        </a:p>
      </dgm:t>
    </dgm:pt>
    <dgm:pt modelId="{3415CD8F-0A8B-4087-90B9-B9680AAC9BD8}">
      <dgm:prSet phldrT="[Текст]" custT="1"/>
      <dgm:spPr/>
      <dgm:t>
        <a:bodyPr/>
        <a:lstStyle/>
        <a:p>
          <a:r>
            <a:rPr lang="ru-RU" sz="2400" b="1" dirty="0" smtClean="0"/>
            <a:t>В.В.Давыдов, </a:t>
          </a:r>
          <a:r>
            <a:rPr lang="ru-RU" sz="2400" b="1" dirty="0" err="1" smtClean="0"/>
            <a:t>Ш.А.Амонашвили</a:t>
          </a:r>
          <a:r>
            <a:rPr lang="ru-RU" sz="2400" b="1" dirty="0" smtClean="0"/>
            <a:t>, А.Н. и А.А.Леонтьевы, </a:t>
          </a:r>
          <a:r>
            <a:rPr lang="ru-RU" sz="2400" b="1" dirty="0" err="1" smtClean="0"/>
            <a:t>Д.И.Фельдштейн</a:t>
          </a:r>
          <a:r>
            <a:rPr lang="ru-RU" sz="2400" b="1" dirty="0" smtClean="0"/>
            <a:t>, </a:t>
          </a:r>
          <a:r>
            <a:rPr lang="ru-RU" sz="2400" b="1" dirty="0" err="1" smtClean="0"/>
            <a:t>А.Г.Асмолов</a:t>
          </a:r>
          <a:r>
            <a:rPr lang="ru-RU" sz="2400" b="1" dirty="0" smtClean="0"/>
            <a:t>, С.К.Бондырева</a:t>
          </a:r>
          <a:endParaRPr lang="ru-RU" sz="2400" b="1" dirty="0"/>
        </a:p>
      </dgm:t>
    </dgm:pt>
    <dgm:pt modelId="{4BF77758-8665-446A-8D3E-09D38A902EBC}" type="parTrans" cxnId="{87D87EAD-1728-4FF6-BD46-63547EAB14BC}">
      <dgm:prSet/>
      <dgm:spPr/>
      <dgm:t>
        <a:bodyPr/>
        <a:lstStyle/>
        <a:p>
          <a:endParaRPr lang="ru-RU"/>
        </a:p>
      </dgm:t>
    </dgm:pt>
    <dgm:pt modelId="{23D7537A-446E-4591-B116-71AAC95004D4}" type="sibTrans" cxnId="{87D87EAD-1728-4FF6-BD46-63547EAB14BC}">
      <dgm:prSet/>
      <dgm:spPr/>
      <dgm:t>
        <a:bodyPr/>
        <a:lstStyle/>
        <a:p>
          <a:endParaRPr lang="ru-RU"/>
        </a:p>
      </dgm:t>
    </dgm:pt>
    <dgm:pt modelId="{EA716619-C52D-4120-BD41-7CE3B4CD1B27}">
      <dgm:prSet phldrT="[Текст]" custT="1"/>
      <dgm:spPr/>
      <dgm:t>
        <a:bodyPr/>
        <a:lstStyle/>
        <a:p>
          <a:r>
            <a:rPr lang="ru-RU" sz="2400" b="1" dirty="0" smtClean="0"/>
            <a:t>В.Н.Зайцева, </a:t>
          </a:r>
          <a:r>
            <a:rPr lang="ru-RU" sz="2400" b="1" dirty="0" err="1" smtClean="0"/>
            <a:t>М.И.Оморокова</a:t>
          </a:r>
          <a:r>
            <a:rPr lang="ru-RU" sz="2400" b="1" dirty="0" smtClean="0"/>
            <a:t>, </a:t>
          </a:r>
          <a:r>
            <a:rPr lang="ru-RU" sz="2400" b="1" dirty="0" err="1" smtClean="0"/>
            <a:t>Н.Н.Светловская</a:t>
          </a:r>
          <a:r>
            <a:rPr lang="ru-RU" sz="2400" b="1" dirty="0" smtClean="0"/>
            <a:t>, А.Т.Федоренко</a:t>
          </a:r>
          <a:endParaRPr lang="ru-RU" sz="2400" b="1" dirty="0"/>
        </a:p>
      </dgm:t>
    </dgm:pt>
    <dgm:pt modelId="{A0BB1383-BE70-4BC7-B216-021D5D635EF6}" type="parTrans" cxnId="{75AE1042-0BBB-4C6E-AD84-B8A7A0A5C19A}">
      <dgm:prSet/>
      <dgm:spPr/>
      <dgm:t>
        <a:bodyPr/>
        <a:lstStyle/>
        <a:p>
          <a:endParaRPr lang="ru-RU"/>
        </a:p>
      </dgm:t>
    </dgm:pt>
    <dgm:pt modelId="{C49DFB00-AB3E-4240-8E5A-C77E68A78F73}" type="sibTrans" cxnId="{75AE1042-0BBB-4C6E-AD84-B8A7A0A5C19A}">
      <dgm:prSet/>
      <dgm:spPr/>
      <dgm:t>
        <a:bodyPr/>
        <a:lstStyle/>
        <a:p>
          <a:endParaRPr lang="ru-RU"/>
        </a:p>
      </dgm:t>
    </dgm:pt>
    <dgm:pt modelId="{12656738-7DDF-4A49-A02B-982702B4F777}" type="pres">
      <dgm:prSet presAssocID="{EA835267-91D2-47E6-A952-33021F1809D7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B17FDE7-17A7-4AB6-A503-AE747EF56E71}" type="pres">
      <dgm:prSet presAssocID="{35E36F97-C050-47CD-9F94-16D461CC8AA5}" presName="parentLin" presStyleCnt="0"/>
      <dgm:spPr/>
    </dgm:pt>
    <dgm:pt modelId="{32F78162-513F-427C-BCCA-53965B80176E}" type="pres">
      <dgm:prSet presAssocID="{35E36F97-C050-47CD-9F94-16D461CC8AA5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E95FA42C-70CA-4711-874C-2444BAEA8FA4}" type="pres">
      <dgm:prSet presAssocID="{35E36F97-C050-47CD-9F94-16D461CC8AA5}" presName="parentText" presStyleLbl="node1" presStyleIdx="0" presStyleCnt="3" custScaleX="142857" custScaleY="17309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22C4016-8E76-46B8-B940-986E1AC3AA25}" type="pres">
      <dgm:prSet presAssocID="{35E36F97-C050-47CD-9F94-16D461CC8AA5}" presName="negativeSpace" presStyleCnt="0"/>
      <dgm:spPr/>
    </dgm:pt>
    <dgm:pt modelId="{26EA34D2-18DA-4F10-822A-2BBA5449AE83}" type="pres">
      <dgm:prSet presAssocID="{35E36F97-C050-47CD-9F94-16D461CC8AA5}" presName="childText" presStyleLbl="conFgAcc1" presStyleIdx="0" presStyleCnt="3">
        <dgm:presLayoutVars>
          <dgm:bulletEnabled val="1"/>
        </dgm:presLayoutVars>
      </dgm:prSet>
      <dgm:spPr/>
    </dgm:pt>
    <dgm:pt modelId="{CA27EB19-00A1-44EB-90FF-1766AA6DD3F1}" type="pres">
      <dgm:prSet presAssocID="{9DFA62C7-0D21-4AB3-B0D4-D1BE097250C9}" presName="spaceBetweenRectangles" presStyleCnt="0"/>
      <dgm:spPr/>
    </dgm:pt>
    <dgm:pt modelId="{A512CE7B-65C2-42F1-8F82-692DA0F7B6FC}" type="pres">
      <dgm:prSet presAssocID="{3415CD8F-0A8B-4087-90B9-B9680AAC9BD8}" presName="parentLin" presStyleCnt="0"/>
      <dgm:spPr/>
    </dgm:pt>
    <dgm:pt modelId="{5A965F1B-FC07-4521-8F1B-681646FF426C}" type="pres">
      <dgm:prSet presAssocID="{3415CD8F-0A8B-4087-90B9-B9680AAC9BD8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10C6901F-1D47-498A-8446-499376532350}" type="pres">
      <dgm:prSet presAssocID="{3415CD8F-0A8B-4087-90B9-B9680AAC9BD8}" presName="parentText" presStyleLbl="node1" presStyleIdx="1" presStyleCnt="3" custScaleX="137202" custScaleY="269819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792E147-2747-4283-9501-DFBBCF47EE7F}" type="pres">
      <dgm:prSet presAssocID="{3415CD8F-0A8B-4087-90B9-B9680AAC9BD8}" presName="negativeSpace" presStyleCnt="0"/>
      <dgm:spPr/>
    </dgm:pt>
    <dgm:pt modelId="{187C0F0A-B936-4CA4-B93D-5FA491D5AB78}" type="pres">
      <dgm:prSet presAssocID="{3415CD8F-0A8B-4087-90B9-B9680AAC9BD8}" presName="childText" presStyleLbl="conFgAcc1" presStyleIdx="1" presStyleCnt="3">
        <dgm:presLayoutVars>
          <dgm:bulletEnabled val="1"/>
        </dgm:presLayoutVars>
      </dgm:prSet>
      <dgm:spPr/>
    </dgm:pt>
    <dgm:pt modelId="{08125387-FBAC-41D9-8F3F-A718CD4AD7C3}" type="pres">
      <dgm:prSet presAssocID="{23D7537A-446E-4591-B116-71AAC95004D4}" presName="spaceBetweenRectangles" presStyleCnt="0"/>
      <dgm:spPr/>
    </dgm:pt>
    <dgm:pt modelId="{21A550D6-10F0-41BA-8650-C4BD1518E65A}" type="pres">
      <dgm:prSet presAssocID="{EA716619-C52D-4120-BD41-7CE3B4CD1B27}" presName="parentLin" presStyleCnt="0"/>
      <dgm:spPr/>
    </dgm:pt>
    <dgm:pt modelId="{618E3AE1-1D84-43B0-853F-F74C5659D281}" type="pres">
      <dgm:prSet presAssocID="{EA716619-C52D-4120-BD41-7CE3B4CD1B27}" presName="parentLeftMargin" presStyleLbl="node1" presStyleIdx="1" presStyleCnt="3"/>
      <dgm:spPr/>
      <dgm:t>
        <a:bodyPr/>
        <a:lstStyle/>
        <a:p>
          <a:endParaRPr lang="ru-RU"/>
        </a:p>
      </dgm:t>
    </dgm:pt>
    <dgm:pt modelId="{05032EF4-3666-4E18-B259-BBD633B152A2}" type="pres">
      <dgm:prSet presAssocID="{EA716619-C52D-4120-BD41-7CE3B4CD1B27}" presName="parentText" presStyleLbl="node1" presStyleIdx="2" presStyleCnt="3" custScaleX="137202" custScaleY="24310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1BF6998-F020-4A26-8253-5C984666B37F}" type="pres">
      <dgm:prSet presAssocID="{EA716619-C52D-4120-BD41-7CE3B4CD1B27}" presName="negativeSpace" presStyleCnt="0"/>
      <dgm:spPr/>
    </dgm:pt>
    <dgm:pt modelId="{2A1955FC-A416-40D9-883F-4C3AFA30D2B1}" type="pres">
      <dgm:prSet presAssocID="{EA716619-C52D-4120-BD41-7CE3B4CD1B27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58F87DAC-0E18-478E-9F20-C0DC6895701A}" type="presOf" srcId="{EA835267-91D2-47E6-A952-33021F1809D7}" destId="{12656738-7DDF-4A49-A02B-982702B4F777}" srcOrd="0" destOrd="0" presId="urn:microsoft.com/office/officeart/2005/8/layout/list1"/>
    <dgm:cxn modelId="{15612301-D32B-45A1-8EFE-DF32244E2D50}" srcId="{EA835267-91D2-47E6-A952-33021F1809D7}" destId="{35E36F97-C050-47CD-9F94-16D461CC8AA5}" srcOrd="0" destOrd="0" parTransId="{3DB16673-1817-4012-94C7-DC384FD3FF9B}" sibTransId="{9DFA62C7-0D21-4AB3-B0D4-D1BE097250C9}"/>
    <dgm:cxn modelId="{93F0E52C-946C-456B-8E58-FABEE4988788}" type="presOf" srcId="{EA716619-C52D-4120-BD41-7CE3B4CD1B27}" destId="{05032EF4-3666-4E18-B259-BBD633B152A2}" srcOrd="1" destOrd="0" presId="urn:microsoft.com/office/officeart/2005/8/layout/list1"/>
    <dgm:cxn modelId="{82E37948-0546-4C23-B734-5AC7B0CEB1ED}" type="presOf" srcId="{35E36F97-C050-47CD-9F94-16D461CC8AA5}" destId="{32F78162-513F-427C-BCCA-53965B80176E}" srcOrd="0" destOrd="0" presId="urn:microsoft.com/office/officeart/2005/8/layout/list1"/>
    <dgm:cxn modelId="{75AE1042-0BBB-4C6E-AD84-B8A7A0A5C19A}" srcId="{EA835267-91D2-47E6-A952-33021F1809D7}" destId="{EA716619-C52D-4120-BD41-7CE3B4CD1B27}" srcOrd="2" destOrd="0" parTransId="{A0BB1383-BE70-4BC7-B216-021D5D635EF6}" sibTransId="{C49DFB00-AB3E-4240-8E5A-C77E68A78F73}"/>
    <dgm:cxn modelId="{F8434A0A-64BB-4341-8D3C-BBA5D10C1FC8}" type="presOf" srcId="{EA716619-C52D-4120-BD41-7CE3B4CD1B27}" destId="{618E3AE1-1D84-43B0-853F-F74C5659D281}" srcOrd="0" destOrd="0" presId="urn:microsoft.com/office/officeart/2005/8/layout/list1"/>
    <dgm:cxn modelId="{FD3517B3-8789-4510-8FE9-6C85D04CEFFE}" type="presOf" srcId="{3415CD8F-0A8B-4087-90B9-B9680AAC9BD8}" destId="{10C6901F-1D47-498A-8446-499376532350}" srcOrd="1" destOrd="0" presId="urn:microsoft.com/office/officeart/2005/8/layout/list1"/>
    <dgm:cxn modelId="{CA650B95-4056-4143-A93B-FB73DA3FBEE2}" type="presOf" srcId="{3415CD8F-0A8B-4087-90B9-B9680AAC9BD8}" destId="{5A965F1B-FC07-4521-8F1B-681646FF426C}" srcOrd="0" destOrd="0" presId="urn:microsoft.com/office/officeart/2005/8/layout/list1"/>
    <dgm:cxn modelId="{65BCC066-5DD4-49DB-B52F-4E0D3B9B2FFA}" type="presOf" srcId="{35E36F97-C050-47CD-9F94-16D461CC8AA5}" destId="{E95FA42C-70CA-4711-874C-2444BAEA8FA4}" srcOrd="1" destOrd="0" presId="urn:microsoft.com/office/officeart/2005/8/layout/list1"/>
    <dgm:cxn modelId="{87D87EAD-1728-4FF6-BD46-63547EAB14BC}" srcId="{EA835267-91D2-47E6-A952-33021F1809D7}" destId="{3415CD8F-0A8B-4087-90B9-B9680AAC9BD8}" srcOrd="1" destOrd="0" parTransId="{4BF77758-8665-446A-8D3E-09D38A902EBC}" sibTransId="{23D7537A-446E-4591-B116-71AAC95004D4}"/>
    <dgm:cxn modelId="{F3436902-5A86-48B0-BF00-2EAC403B9C37}" type="presParOf" srcId="{12656738-7DDF-4A49-A02B-982702B4F777}" destId="{1B17FDE7-17A7-4AB6-A503-AE747EF56E71}" srcOrd="0" destOrd="0" presId="urn:microsoft.com/office/officeart/2005/8/layout/list1"/>
    <dgm:cxn modelId="{4E36EA23-D440-4783-A366-A46AAA345980}" type="presParOf" srcId="{1B17FDE7-17A7-4AB6-A503-AE747EF56E71}" destId="{32F78162-513F-427C-BCCA-53965B80176E}" srcOrd="0" destOrd="0" presId="urn:microsoft.com/office/officeart/2005/8/layout/list1"/>
    <dgm:cxn modelId="{6742CB0E-1EE6-43C3-B8C5-4A85FD4C8C20}" type="presParOf" srcId="{1B17FDE7-17A7-4AB6-A503-AE747EF56E71}" destId="{E95FA42C-70CA-4711-874C-2444BAEA8FA4}" srcOrd="1" destOrd="0" presId="urn:microsoft.com/office/officeart/2005/8/layout/list1"/>
    <dgm:cxn modelId="{AC1F629D-B321-4940-919E-E254DD52D7A8}" type="presParOf" srcId="{12656738-7DDF-4A49-A02B-982702B4F777}" destId="{122C4016-8E76-46B8-B940-986E1AC3AA25}" srcOrd="1" destOrd="0" presId="urn:microsoft.com/office/officeart/2005/8/layout/list1"/>
    <dgm:cxn modelId="{A2887302-F921-40AB-8370-6D0C3A6804BC}" type="presParOf" srcId="{12656738-7DDF-4A49-A02B-982702B4F777}" destId="{26EA34D2-18DA-4F10-822A-2BBA5449AE83}" srcOrd="2" destOrd="0" presId="urn:microsoft.com/office/officeart/2005/8/layout/list1"/>
    <dgm:cxn modelId="{28A2C757-9184-4F76-A182-56DFEB6A99D2}" type="presParOf" srcId="{12656738-7DDF-4A49-A02B-982702B4F777}" destId="{CA27EB19-00A1-44EB-90FF-1766AA6DD3F1}" srcOrd="3" destOrd="0" presId="urn:microsoft.com/office/officeart/2005/8/layout/list1"/>
    <dgm:cxn modelId="{3B34A22E-AE14-4541-B1B7-B95F6BF1CB5E}" type="presParOf" srcId="{12656738-7DDF-4A49-A02B-982702B4F777}" destId="{A512CE7B-65C2-42F1-8F82-692DA0F7B6FC}" srcOrd="4" destOrd="0" presId="urn:microsoft.com/office/officeart/2005/8/layout/list1"/>
    <dgm:cxn modelId="{2F0B808D-0ACD-4267-B382-A73E3FBDA1EE}" type="presParOf" srcId="{A512CE7B-65C2-42F1-8F82-692DA0F7B6FC}" destId="{5A965F1B-FC07-4521-8F1B-681646FF426C}" srcOrd="0" destOrd="0" presId="urn:microsoft.com/office/officeart/2005/8/layout/list1"/>
    <dgm:cxn modelId="{798548A7-4967-40F7-AF24-9EFC3D9A83A3}" type="presParOf" srcId="{A512CE7B-65C2-42F1-8F82-692DA0F7B6FC}" destId="{10C6901F-1D47-498A-8446-499376532350}" srcOrd="1" destOrd="0" presId="urn:microsoft.com/office/officeart/2005/8/layout/list1"/>
    <dgm:cxn modelId="{8B28C974-FCF3-4D74-8217-E43DA2D43C2C}" type="presParOf" srcId="{12656738-7DDF-4A49-A02B-982702B4F777}" destId="{1792E147-2747-4283-9501-DFBBCF47EE7F}" srcOrd="5" destOrd="0" presId="urn:microsoft.com/office/officeart/2005/8/layout/list1"/>
    <dgm:cxn modelId="{6E722875-160C-462D-8F62-C271B99FBF5A}" type="presParOf" srcId="{12656738-7DDF-4A49-A02B-982702B4F777}" destId="{187C0F0A-B936-4CA4-B93D-5FA491D5AB78}" srcOrd="6" destOrd="0" presId="urn:microsoft.com/office/officeart/2005/8/layout/list1"/>
    <dgm:cxn modelId="{FF4A4A55-6743-475A-8776-468F05F5825D}" type="presParOf" srcId="{12656738-7DDF-4A49-A02B-982702B4F777}" destId="{08125387-FBAC-41D9-8F3F-A718CD4AD7C3}" srcOrd="7" destOrd="0" presId="urn:microsoft.com/office/officeart/2005/8/layout/list1"/>
    <dgm:cxn modelId="{CE9F7A85-DD1E-4122-B2BA-97AAF6A366B3}" type="presParOf" srcId="{12656738-7DDF-4A49-A02B-982702B4F777}" destId="{21A550D6-10F0-41BA-8650-C4BD1518E65A}" srcOrd="8" destOrd="0" presId="urn:microsoft.com/office/officeart/2005/8/layout/list1"/>
    <dgm:cxn modelId="{F6FD117C-6D5B-4142-97AF-FF99A06AAD51}" type="presParOf" srcId="{21A550D6-10F0-41BA-8650-C4BD1518E65A}" destId="{618E3AE1-1D84-43B0-853F-F74C5659D281}" srcOrd="0" destOrd="0" presId="urn:microsoft.com/office/officeart/2005/8/layout/list1"/>
    <dgm:cxn modelId="{7200ACF6-98A2-4D9F-B033-85417841D814}" type="presParOf" srcId="{21A550D6-10F0-41BA-8650-C4BD1518E65A}" destId="{05032EF4-3666-4E18-B259-BBD633B152A2}" srcOrd="1" destOrd="0" presId="urn:microsoft.com/office/officeart/2005/8/layout/list1"/>
    <dgm:cxn modelId="{F0E180F0-AD5E-4ED2-98A4-54956A13F0CD}" type="presParOf" srcId="{12656738-7DDF-4A49-A02B-982702B4F777}" destId="{71BF6998-F020-4A26-8253-5C984666B37F}" srcOrd="9" destOrd="0" presId="urn:microsoft.com/office/officeart/2005/8/layout/list1"/>
    <dgm:cxn modelId="{5A980E60-9D45-4242-8A5D-0DB96BBC0729}" type="presParOf" srcId="{12656738-7DDF-4A49-A02B-982702B4F777}" destId="{2A1955FC-A416-40D9-883F-4C3AFA30D2B1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DB513562-CB4E-425B-8A85-3A27AB6F4975}" type="doc">
      <dgm:prSet loTypeId="urn:microsoft.com/office/officeart/2005/8/layout/hList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ECD5C96E-DE1F-4696-B64D-039857CCB422}">
      <dgm:prSet phldrT="[Текст]"/>
      <dgm:spPr/>
      <dgm:t>
        <a:bodyPr/>
        <a:lstStyle/>
        <a:p>
          <a:pPr algn="ctr"/>
          <a:r>
            <a:rPr lang="ru-RU" dirty="0" smtClean="0"/>
            <a:t>Технологии для формирования читательской компетентности</a:t>
          </a:r>
          <a:endParaRPr lang="ru-RU" dirty="0"/>
        </a:p>
      </dgm:t>
    </dgm:pt>
    <dgm:pt modelId="{FF56C3F2-C2C0-4615-BB8F-7152BA151901}" type="parTrans" cxnId="{8CFC903E-982C-4295-B951-16534015B89A}">
      <dgm:prSet/>
      <dgm:spPr/>
      <dgm:t>
        <a:bodyPr/>
        <a:lstStyle/>
        <a:p>
          <a:endParaRPr lang="ru-RU"/>
        </a:p>
      </dgm:t>
    </dgm:pt>
    <dgm:pt modelId="{707BAC32-665B-4940-8B31-5416FCCA68F2}" type="sibTrans" cxnId="{8CFC903E-982C-4295-B951-16534015B89A}">
      <dgm:prSet/>
      <dgm:spPr/>
      <dgm:t>
        <a:bodyPr/>
        <a:lstStyle/>
        <a:p>
          <a:endParaRPr lang="ru-RU"/>
        </a:p>
      </dgm:t>
    </dgm:pt>
    <dgm:pt modelId="{3E773625-919B-4B24-841A-8B8EE5B04D35}">
      <dgm:prSet phldrT="[Текст]"/>
      <dgm:spPr/>
      <dgm:t>
        <a:bodyPr/>
        <a:lstStyle/>
        <a:p>
          <a:pPr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dirty="0" smtClean="0"/>
            <a:t>Продуктивный подход</a:t>
          </a:r>
          <a:endParaRPr lang="ru-RU" dirty="0"/>
        </a:p>
      </dgm:t>
    </dgm:pt>
    <dgm:pt modelId="{B0C93141-88C4-4B8D-9B26-4D523D4130CE}" type="parTrans" cxnId="{A4643464-3EBE-480B-8CAA-555C22A91C56}">
      <dgm:prSet/>
      <dgm:spPr/>
      <dgm:t>
        <a:bodyPr/>
        <a:lstStyle/>
        <a:p>
          <a:endParaRPr lang="ru-RU"/>
        </a:p>
      </dgm:t>
    </dgm:pt>
    <dgm:pt modelId="{F642D7C0-1358-4CDB-9208-04B54AA07E70}" type="sibTrans" cxnId="{A4643464-3EBE-480B-8CAA-555C22A91C56}">
      <dgm:prSet/>
      <dgm:spPr/>
      <dgm:t>
        <a:bodyPr/>
        <a:lstStyle/>
        <a:p>
          <a:endParaRPr lang="ru-RU"/>
        </a:p>
      </dgm:t>
    </dgm:pt>
    <dgm:pt modelId="{4773B689-DD7A-459C-994C-8895CA896596}">
      <dgm:prSet phldrT="[Текст]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dirty="0" smtClean="0"/>
            <a:t>Проблемно-диалогический подход</a:t>
          </a:r>
        </a:p>
        <a:p>
          <a:endParaRPr lang="ru-RU" dirty="0"/>
        </a:p>
      </dgm:t>
    </dgm:pt>
    <dgm:pt modelId="{49222AF7-56BC-43D9-B142-7285BEC4403F}" type="parTrans" cxnId="{C527833B-24DF-4124-AEB0-6294F6ACF4CD}">
      <dgm:prSet/>
      <dgm:spPr/>
      <dgm:t>
        <a:bodyPr/>
        <a:lstStyle/>
        <a:p>
          <a:endParaRPr lang="ru-RU"/>
        </a:p>
      </dgm:t>
    </dgm:pt>
    <dgm:pt modelId="{2BEE0E5A-E1FF-4A39-9A82-9C14BDE7DA6B}" type="sibTrans" cxnId="{C527833B-24DF-4124-AEB0-6294F6ACF4CD}">
      <dgm:prSet/>
      <dgm:spPr/>
      <dgm:t>
        <a:bodyPr/>
        <a:lstStyle/>
        <a:p>
          <a:endParaRPr lang="ru-RU"/>
        </a:p>
      </dgm:t>
    </dgm:pt>
    <dgm:pt modelId="{5F8759B1-7372-4974-BF35-4772DD67F9D1}">
      <dgm:prSet phldrT="[Текст]"/>
      <dgm:spPr/>
      <dgm:t>
        <a:bodyPr/>
        <a:lstStyle/>
        <a:p>
          <a:r>
            <a:rPr lang="ru-RU" dirty="0" smtClean="0"/>
            <a:t>Творческий подход</a:t>
          </a:r>
          <a:endParaRPr lang="ru-RU" dirty="0"/>
        </a:p>
      </dgm:t>
    </dgm:pt>
    <dgm:pt modelId="{CB9C167E-2A65-49D3-B9ED-AF649C9E8075}" type="parTrans" cxnId="{2DE18390-7137-40F5-906E-B6CF86B97335}">
      <dgm:prSet/>
      <dgm:spPr/>
      <dgm:t>
        <a:bodyPr/>
        <a:lstStyle/>
        <a:p>
          <a:endParaRPr lang="ru-RU"/>
        </a:p>
      </dgm:t>
    </dgm:pt>
    <dgm:pt modelId="{FA71D5EB-9F94-4ECA-86FE-8974328C639D}" type="sibTrans" cxnId="{2DE18390-7137-40F5-906E-B6CF86B97335}">
      <dgm:prSet/>
      <dgm:spPr/>
      <dgm:t>
        <a:bodyPr/>
        <a:lstStyle/>
        <a:p>
          <a:endParaRPr lang="ru-RU"/>
        </a:p>
      </dgm:t>
    </dgm:pt>
    <dgm:pt modelId="{956D980E-26D8-4F15-83D0-296F70FC7B7A}" type="pres">
      <dgm:prSet presAssocID="{DB513562-CB4E-425B-8A85-3A27AB6F4975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95418AA8-EC3F-46E3-8C02-ED7C9F7F4C16}" type="pres">
      <dgm:prSet presAssocID="{ECD5C96E-DE1F-4696-B64D-039857CCB422}" presName="roof" presStyleLbl="dkBgShp" presStyleIdx="0" presStyleCnt="2" custLinFactNeighborX="1626" custLinFactNeighborY="4139"/>
      <dgm:spPr/>
      <dgm:t>
        <a:bodyPr/>
        <a:lstStyle/>
        <a:p>
          <a:endParaRPr lang="ru-RU"/>
        </a:p>
      </dgm:t>
    </dgm:pt>
    <dgm:pt modelId="{75FA8FB0-4E9C-4ADC-A3A6-9861949B4964}" type="pres">
      <dgm:prSet presAssocID="{ECD5C96E-DE1F-4696-B64D-039857CCB422}" presName="pillars" presStyleCnt="0"/>
      <dgm:spPr/>
    </dgm:pt>
    <dgm:pt modelId="{2A22F4ED-82F3-411A-8453-655FE70508F2}" type="pres">
      <dgm:prSet presAssocID="{ECD5C96E-DE1F-4696-B64D-039857CCB422}" presName="pillar1" presStyleLbl="node1" presStyleIdx="0" presStyleCnt="3" custLinFactNeighborX="-147" custLinFactNeighborY="-31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4975D98-DB14-4C34-881F-01F85D1FAB58}" type="pres">
      <dgm:prSet presAssocID="{4773B689-DD7A-459C-994C-8895CA896596}" presName="pillarX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627FB46-B72E-43FB-B216-04308E7F5049}" type="pres">
      <dgm:prSet presAssocID="{5F8759B1-7372-4974-BF35-4772DD67F9D1}" presName="pillarX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3CDA30A-5A97-491F-87CB-0ADB65C65F76}" type="pres">
      <dgm:prSet presAssocID="{ECD5C96E-DE1F-4696-B64D-039857CCB422}" presName="base" presStyleLbl="dkBgShp" presStyleIdx="1" presStyleCnt="2" custLinFactNeighborX="4065" custLinFactNeighborY="1849"/>
      <dgm:spPr/>
    </dgm:pt>
  </dgm:ptLst>
  <dgm:cxnLst>
    <dgm:cxn modelId="{328F5F89-CB8F-4CC6-A45E-542D599E2CEF}" type="presOf" srcId="{4773B689-DD7A-459C-994C-8895CA896596}" destId="{94975D98-DB14-4C34-881F-01F85D1FAB58}" srcOrd="0" destOrd="0" presId="urn:microsoft.com/office/officeart/2005/8/layout/hList3"/>
    <dgm:cxn modelId="{C527833B-24DF-4124-AEB0-6294F6ACF4CD}" srcId="{ECD5C96E-DE1F-4696-B64D-039857CCB422}" destId="{4773B689-DD7A-459C-994C-8895CA896596}" srcOrd="1" destOrd="0" parTransId="{49222AF7-56BC-43D9-B142-7285BEC4403F}" sibTransId="{2BEE0E5A-E1FF-4A39-9A82-9C14BDE7DA6B}"/>
    <dgm:cxn modelId="{2DE18390-7137-40F5-906E-B6CF86B97335}" srcId="{ECD5C96E-DE1F-4696-B64D-039857CCB422}" destId="{5F8759B1-7372-4974-BF35-4772DD67F9D1}" srcOrd="2" destOrd="0" parTransId="{CB9C167E-2A65-49D3-B9ED-AF649C9E8075}" sibTransId="{FA71D5EB-9F94-4ECA-86FE-8974328C639D}"/>
    <dgm:cxn modelId="{8D9F3D96-A3A6-461D-844D-D00B58290057}" type="presOf" srcId="{3E773625-919B-4B24-841A-8B8EE5B04D35}" destId="{2A22F4ED-82F3-411A-8453-655FE70508F2}" srcOrd="0" destOrd="0" presId="urn:microsoft.com/office/officeart/2005/8/layout/hList3"/>
    <dgm:cxn modelId="{2164E9B8-09A4-4024-BDDB-0BBD3913840B}" type="presOf" srcId="{DB513562-CB4E-425B-8A85-3A27AB6F4975}" destId="{956D980E-26D8-4F15-83D0-296F70FC7B7A}" srcOrd="0" destOrd="0" presId="urn:microsoft.com/office/officeart/2005/8/layout/hList3"/>
    <dgm:cxn modelId="{8CFC903E-982C-4295-B951-16534015B89A}" srcId="{DB513562-CB4E-425B-8A85-3A27AB6F4975}" destId="{ECD5C96E-DE1F-4696-B64D-039857CCB422}" srcOrd="0" destOrd="0" parTransId="{FF56C3F2-C2C0-4615-BB8F-7152BA151901}" sibTransId="{707BAC32-665B-4940-8B31-5416FCCA68F2}"/>
    <dgm:cxn modelId="{82299FD0-88B7-4838-9B49-646E582D6479}" type="presOf" srcId="{ECD5C96E-DE1F-4696-B64D-039857CCB422}" destId="{95418AA8-EC3F-46E3-8C02-ED7C9F7F4C16}" srcOrd="0" destOrd="0" presId="urn:microsoft.com/office/officeart/2005/8/layout/hList3"/>
    <dgm:cxn modelId="{143D6AD5-7F3B-4692-9667-BBFC2F8AE4FD}" type="presOf" srcId="{5F8759B1-7372-4974-BF35-4772DD67F9D1}" destId="{A627FB46-B72E-43FB-B216-04308E7F5049}" srcOrd="0" destOrd="0" presId="urn:microsoft.com/office/officeart/2005/8/layout/hList3"/>
    <dgm:cxn modelId="{A4643464-3EBE-480B-8CAA-555C22A91C56}" srcId="{ECD5C96E-DE1F-4696-B64D-039857CCB422}" destId="{3E773625-919B-4B24-841A-8B8EE5B04D35}" srcOrd="0" destOrd="0" parTransId="{B0C93141-88C4-4B8D-9B26-4D523D4130CE}" sibTransId="{F642D7C0-1358-4CDB-9208-04B54AA07E70}"/>
    <dgm:cxn modelId="{C38DCC69-9FD5-41ED-A684-63D7A347EA90}" type="presParOf" srcId="{956D980E-26D8-4F15-83D0-296F70FC7B7A}" destId="{95418AA8-EC3F-46E3-8C02-ED7C9F7F4C16}" srcOrd="0" destOrd="0" presId="urn:microsoft.com/office/officeart/2005/8/layout/hList3"/>
    <dgm:cxn modelId="{3D7BED42-8BEE-4DB3-8612-812E9D314F41}" type="presParOf" srcId="{956D980E-26D8-4F15-83D0-296F70FC7B7A}" destId="{75FA8FB0-4E9C-4ADC-A3A6-9861949B4964}" srcOrd="1" destOrd="0" presId="urn:microsoft.com/office/officeart/2005/8/layout/hList3"/>
    <dgm:cxn modelId="{2BE4CEEA-178D-4110-921A-A7BA86BD866C}" type="presParOf" srcId="{75FA8FB0-4E9C-4ADC-A3A6-9861949B4964}" destId="{2A22F4ED-82F3-411A-8453-655FE70508F2}" srcOrd="0" destOrd="0" presId="urn:microsoft.com/office/officeart/2005/8/layout/hList3"/>
    <dgm:cxn modelId="{1CC5DFE6-6014-48F5-80EB-F93DE10311FB}" type="presParOf" srcId="{75FA8FB0-4E9C-4ADC-A3A6-9861949B4964}" destId="{94975D98-DB14-4C34-881F-01F85D1FAB58}" srcOrd="1" destOrd="0" presId="urn:microsoft.com/office/officeart/2005/8/layout/hList3"/>
    <dgm:cxn modelId="{1490EEC0-5054-47A6-BE1D-E81508F7EC51}" type="presParOf" srcId="{75FA8FB0-4E9C-4ADC-A3A6-9861949B4964}" destId="{A627FB46-B72E-43FB-B216-04308E7F5049}" srcOrd="2" destOrd="0" presId="urn:microsoft.com/office/officeart/2005/8/layout/hList3"/>
    <dgm:cxn modelId="{1BFDAF50-7B88-4A82-B4A0-B47A1C595621}" type="presParOf" srcId="{956D980E-26D8-4F15-83D0-296F70FC7B7A}" destId="{C3CDA30A-5A97-491F-87CB-0ADB65C65F76}" srcOrd="2" destOrd="0" presId="urn:microsoft.com/office/officeart/2005/8/layout/hList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4EC51486-7BC0-45C6-8CF4-F43E8061207B}" type="doc">
      <dgm:prSet loTypeId="urn:microsoft.com/office/officeart/2005/8/layout/radial6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6199A840-1168-400B-843C-EFE3BD7D8DF5}">
      <dgm:prSet phldrT="[Текст]" custT="1"/>
      <dgm:spPr/>
      <dgm:t>
        <a:bodyPr/>
        <a:lstStyle/>
        <a:p>
          <a:r>
            <a:rPr lang="ru-RU" sz="2400" b="1" dirty="0" smtClean="0"/>
            <a:t>Творческий подход</a:t>
          </a:r>
          <a:endParaRPr lang="ru-RU" sz="2400" b="1" dirty="0"/>
        </a:p>
      </dgm:t>
    </dgm:pt>
    <dgm:pt modelId="{664EB8B4-3CEA-405E-B9A3-B61176D83912}" type="parTrans" cxnId="{D67B3D64-8850-4F4B-A01F-F5EE325B7871}">
      <dgm:prSet/>
      <dgm:spPr/>
      <dgm:t>
        <a:bodyPr/>
        <a:lstStyle/>
        <a:p>
          <a:endParaRPr lang="ru-RU"/>
        </a:p>
      </dgm:t>
    </dgm:pt>
    <dgm:pt modelId="{E9359A60-E73D-4C8D-A4D3-3DFAEF7FCEBB}" type="sibTrans" cxnId="{D67B3D64-8850-4F4B-A01F-F5EE325B7871}">
      <dgm:prSet/>
      <dgm:spPr/>
      <dgm:t>
        <a:bodyPr/>
        <a:lstStyle/>
        <a:p>
          <a:endParaRPr lang="ru-RU"/>
        </a:p>
      </dgm:t>
    </dgm:pt>
    <dgm:pt modelId="{49FE2DE6-E816-4CC2-BA08-B82FB1C0AC29}">
      <dgm:prSet phldrT="[Текст]" custT="1"/>
      <dgm:spPr/>
      <dgm:t>
        <a:bodyPr/>
        <a:lstStyle/>
        <a:p>
          <a:r>
            <a:rPr lang="ru-RU" sz="2400" b="1" dirty="0" smtClean="0"/>
            <a:t>Составление детьми вопросов к тексту аналитического характера</a:t>
          </a:r>
          <a:endParaRPr lang="ru-RU" sz="2400" b="1" dirty="0"/>
        </a:p>
      </dgm:t>
    </dgm:pt>
    <dgm:pt modelId="{E5EDB88A-BFC4-4A2A-BF13-42A25A457FE3}" type="parTrans" cxnId="{4FA76767-0972-4234-BE4E-4D022DD5DF48}">
      <dgm:prSet/>
      <dgm:spPr/>
      <dgm:t>
        <a:bodyPr/>
        <a:lstStyle/>
        <a:p>
          <a:endParaRPr lang="ru-RU"/>
        </a:p>
      </dgm:t>
    </dgm:pt>
    <dgm:pt modelId="{2D674BAE-950F-49ED-83EC-E15336269BFF}" type="sibTrans" cxnId="{4FA76767-0972-4234-BE4E-4D022DD5DF48}">
      <dgm:prSet/>
      <dgm:spPr/>
      <dgm:t>
        <a:bodyPr/>
        <a:lstStyle/>
        <a:p>
          <a:endParaRPr lang="ru-RU"/>
        </a:p>
      </dgm:t>
    </dgm:pt>
    <dgm:pt modelId="{30D22662-7E8B-4A7B-A15A-9E3A52B82F1A}">
      <dgm:prSet phldrT="[Текст]" custT="1"/>
      <dgm:spPr/>
      <dgm:t>
        <a:bodyPr/>
        <a:lstStyle/>
        <a:p>
          <a:r>
            <a:rPr lang="ru-RU" sz="2400" b="1" dirty="0" smtClean="0"/>
            <a:t>Рассказ от имени героя</a:t>
          </a:r>
          <a:endParaRPr lang="ru-RU" sz="2400" b="1" dirty="0"/>
        </a:p>
      </dgm:t>
    </dgm:pt>
    <dgm:pt modelId="{8F70C41E-EB87-43A9-AD2F-7B3D4F7C95B2}" type="parTrans" cxnId="{F11FDF63-411D-48DF-9DEE-16ECBF203923}">
      <dgm:prSet/>
      <dgm:spPr/>
      <dgm:t>
        <a:bodyPr/>
        <a:lstStyle/>
        <a:p>
          <a:endParaRPr lang="ru-RU"/>
        </a:p>
      </dgm:t>
    </dgm:pt>
    <dgm:pt modelId="{6E1CA743-DD3D-44A3-A998-EA34CE811E41}" type="sibTrans" cxnId="{F11FDF63-411D-48DF-9DEE-16ECBF203923}">
      <dgm:prSet/>
      <dgm:spPr/>
      <dgm:t>
        <a:bodyPr/>
        <a:lstStyle/>
        <a:p>
          <a:endParaRPr lang="ru-RU"/>
        </a:p>
      </dgm:t>
    </dgm:pt>
    <dgm:pt modelId="{B6746541-693E-4BBA-95B7-7B4777B9C4CC}">
      <dgm:prSet phldrT="[Текст]" custT="1"/>
      <dgm:spPr/>
      <dgm:t>
        <a:bodyPr/>
        <a:lstStyle/>
        <a:p>
          <a:r>
            <a:rPr lang="ru-RU" sz="2400" b="1" dirty="0" smtClean="0"/>
            <a:t>Работа с иллюстрациями к произведению</a:t>
          </a:r>
          <a:endParaRPr lang="ru-RU" sz="2400" b="1" dirty="0"/>
        </a:p>
      </dgm:t>
    </dgm:pt>
    <dgm:pt modelId="{7A1BFECB-A8A0-4AF9-BC63-D5646DA98B92}" type="parTrans" cxnId="{39D4B3CE-0E4A-4938-9CB4-31B8D65DD576}">
      <dgm:prSet/>
      <dgm:spPr/>
      <dgm:t>
        <a:bodyPr/>
        <a:lstStyle/>
        <a:p>
          <a:endParaRPr lang="ru-RU"/>
        </a:p>
      </dgm:t>
    </dgm:pt>
    <dgm:pt modelId="{95971F37-195C-46D1-819A-E2E5B061953F}" type="sibTrans" cxnId="{39D4B3CE-0E4A-4938-9CB4-31B8D65DD576}">
      <dgm:prSet/>
      <dgm:spPr/>
      <dgm:t>
        <a:bodyPr/>
        <a:lstStyle/>
        <a:p>
          <a:endParaRPr lang="ru-RU"/>
        </a:p>
      </dgm:t>
    </dgm:pt>
    <dgm:pt modelId="{19FFFB79-46FB-46F0-AE19-1B4A40D26D19}">
      <dgm:prSet phldrT="[Текст]" custT="1"/>
      <dgm:spPr/>
      <dgm:t>
        <a:bodyPr/>
        <a:lstStyle/>
        <a:p>
          <a:r>
            <a:rPr lang="ru-RU" sz="2400" b="1" dirty="0" smtClean="0"/>
            <a:t>Театрализация</a:t>
          </a:r>
          <a:endParaRPr lang="ru-RU" sz="2400" b="1" dirty="0"/>
        </a:p>
      </dgm:t>
    </dgm:pt>
    <dgm:pt modelId="{533AC0F2-7337-4F57-91ED-5C156B5D0BA4}" type="parTrans" cxnId="{3250D879-9875-4EDC-BB2B-93FD283CE550}">
      <dgm:prSet/>
      <dgm:spPr/>
      <dgm:t>
        <a:bodyPr/>
        <a:lstStyle/>
        <a:p>
          <a:endParaRPr lang="ru-RU"/>
        </a:p>
      </dgm:t>
    </dgm:pt>
    <dgm:pt modelId="{E08ED189-045B-43BA-9EC3-1751D3A50A45}" type="sibTrans" cxnId="{3250D879-9875-4EDC-BB2B-93FD283CE550}">
      <dgm:prSet/>
      <dgm:spPr/>
      <dgm:t>
        <a:bodyPr/>
        <a:lstStyle/>
        <a:p>
          <a:endParaRPr lang="ru-RU"/>
        </a:p>
      </dgm:t>
    </dgm:pt>
    <dgm:pt modelId="{56D01A32-A4E1-495D-920B-5482CC572E97}" type="pres">
      <dgm:prSet presAssocID="{4EC51486-7BC0-45C6-8CF4-F43E8061207B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049DC2BB-EE66-4DEA-8125-8BC7D701C8CE}" type="pres">
      <dgm:prSet presAssocID="{6199A840-1168-400B-843C-EFE3BD7D8DF5}" presName="centerShape" presStyleLbl="node0" presStyleIdx="0" presStyleCnt="1" custScaleX="114151" custScaleY="80462" custLinFactNeighborX="2573" custLinFactNeighborY="311"/>
      <dgm:spPr/>
      <dgm:t>
        <a:bodyPr/>
        <a:lstStyle/>
        <a:p>
          <a:endParaRPr lang="ru-RU"/>
        </a:p>
      </dgm:t>
    </dgm:pt>
    <dgm:pt modelId="{DD963BD8-BFC6-4C36-9145-9A33A1162EAC}" type="pres">
      <dgm:prSet presAssocID="{49FE2DE6-E816-4CC2-BA08-B82FB1C0AC29}" presName="node" presStyleLbl="node1" presStyleIdx="0" presStyleCnt="4" custScaleX="247073" custScaleY="126847" custRadScaleRad="90930" custRadScaleInc="-64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616DCA4-C01B-4C73-907B-BC870200CCAC}" type="pres">
      <dgm:prSet presAssocID="{49FE2DE6-E816-4CC2-BA08-B82FB1C0AC29}" presName="dummy" presStyleCnt="0"/>
      <dgm:spPr/>
    </dgm:pt>
    <dgm:pt modelId="{E10492C4-E0B9-4298-8F99-6D4DD1E6D6EE}" type="pres">
      <dgm:prSet presAssocID="{2D674BAE-950F-49ED-83EC-E15336269BFF}" presName="sibTrans" presStyleLbl="sibTrans2D1" presStyleIdx="0" presStyleCnt="4"/>
      <dgm:spPr/>
      <dgm:t>
        <a:bodyPr/>
        <a:lstStyle/>
        <a:p>
          <a:endParaRPr lang="ru-RU"/>
        </a:p>
      </dgm:t>
    </dgm:pt>
    <dgm:pt modelId="{EB249F71-AD13-4E4C-9EFF-90EBD8B1C396}" type="pres">
      <dgm:prSet presAssocID="{30D22662-7E8B-4A7B-A15A-9E3A52B82F1A}" presName="node" presStyleLbl="node1" presStyleIdx="1" presStyleCnt="4" custScaleX="207937" custScaleY="115978" custRadScaleRad="122556" custRadScaleInc="150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CF243AC-99D1-4467-AF0F-719B85371695}" type="pres">
      <dgm:prSet presAssocID="{30D22662-7E8B-4A7B-A15A-9E3A52B82F1A}" presName="dummy" presStyleCnt="0"/>
      <dgm:spPr/>
    </dgm:pt>
    <dgm:pt modelId="{A314A2F7-EE0F-46A8-A3EA-9F7944B0C3DF}" type="pres">
      <dgm:prSet presAssocID="{6E1CA743-DD3D-44A3-A998-EA34CE811E41}" presName="sibTrans" presStyleLbl="sibTrans2D1" presStyleIdx="1" presStyleCnt="4"/>
      <dgm:spPr/>
      <dgm:t>
        <a:bodyPr/>
        <a:lstStyle/>
        <a:p>
          <a:endParaRPr lang="ru-RU"/>
        </a:p>
      </dgm:t>
    </dgm:pt>
    <dgm:pt modelId="{DD929E18-CC83-43B6-A84E-AB53DB3017E1}" type="pres">
      <dgm:prSet presAssocID="{B6746541-693E-4BBA-95B7-7B4777B9C4CC}" presName="node" presStyleLbl="node1" presStyleIdx="2" presStyleCnt="4" custScaleX="226476" custScaleY="128733" custRadScaleRad="91264" custRadScaleInc="63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6C1A4EB-6419-4920-9B69-96289D4067D3}" type="pres">
      <dgm:prSet presAssocID="{B6746541-693E-4BBA-95B7-7B4777B9C4CC}" presName="dummy" presStyleCnt="0"/>
      <dgm:spPr/>
    </dgm:pt>
    <dgm:pt modelId="{04F24456-BD2A-4629-A2C7-427E36556F54}" type="pres">
      <dgm:prSet presAssocID="{95971F37-195C-46D1-819A-E2E5B061953F}" presName="sibTrans" presStyleLbl="sibTrans2D1" presStyleIdx="2" presStyleCnt="4"/>
      <dgm:spPr/>
      <dgm:t>
        <a:bodyPr/>
        <a:lstStyle/>
        <a:p>
          <a:endParaRPr lang="ru-RU"/>
        </a:p>
      </dgm:t>
    </dgm:pt>
    <dgm:pt modelId="{E28BA073-EEB0-43C6-9C51-6509AFF5757C}" type="pres">
      <dgm:prSet presAssocID="{19FFFB79-46FB-46F0-AE19-1B4A40D26D19}" presName="node" presStyleLbl="node1" presStyleIdx="3" presStyleCnt="4" custScaleX="201372" custScaleY="111433" custRadScaleRad="110981" custRadScaleInc="92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F827D8A-BDDE-42EF-BF6C-89EB15ED1F22}" type="pres">
      <dgm:prSet presAssocID="{19FFFB79-46FB-46F0-AE19-1B4A40D26D19}" presName="dummy" presStyleCnt="0"/>
      <dgm:spPr/>
    </dgm:pt>
    <dgm:pt modelId="{7BEAEDF1-BD20-4A45-9E8C-08CF466BF0E7}" type="pres">
      <dgm:prSet presAssocID="{E08ED189-045B-43BA-9EC3-1751D3A50A45}" presName="sibTrans" presStyleLbl="sibTrans2D1" presStyleIdx="3" presStyleCnt="4"/>
      <dgm:spPr/>
      <dgm:t>
        <a:bodyPr/>
        <a:lstStyle/>
        <a:p>
          <a:endParaRPr lang="ru-RU"/>
        </a:p>
      </dgm:t>
    </dgm:pt>
  </dgm:ptLst>
  <dgm:cxnLst>
    <dgm:cxn modelId="{39D4B3CE-0E4A-4938-9CB4-31B8D65DD576}" srcId="{6199A840-1168-400B-843C-EFE3BD7D8DF5}" destId="{B6746541-693E-4BBA-95B7-7B4777B9C4CC}" srcOrd="2" destOrd="0" parTransId="{7A1BFECB-A8A0-4AF9-BC63-D5646DA98B92}" sibTransId="{95971F37-195C-46D1-819A-E2E5B061953F}"/>
    <dgm:cxn modelId="{A1DC93C2-DF8E-4C75-AF44-50D6F107CC0E}" type="presOf" srcId="{19FFFB79-46FB-46F0-AE19-1B4A40D26D19}" destId="{E28BA073-EEB0-43C6-9C51-6509AFF5757C}" srcOrd="0" destOrd="0" presId="urn:microsoft.com/office/officeart/2005/8/layout/radial6"/>
    <dgm:cxn modelId="{3250D879-9875-4EDC-BB2B-93FD283CE550}" srcId="{6199A840-1168-400B-843C-EFE3BD7D8DF5}" destId="{19FFFB79-46FB-46F0-AE19-1B4A40D26D19}" srcOrd="3" destOrd="0" parTransId="{533AC0F2-7337-4F57-91ED-5C156B5D0BA4}" sibTransId="{E08ED189-045B-43BA-9EC3-1751D3A50A45}"/>
    <dgm:cxn modelId="{746E96AC-B963-4241-92CE-6829B51C3747}" type="presOf" srcId="{30D22662-7E8B-4A7B-A15A-9E3A52B82F1A}" destId="{EB249F71-AD13-4E4C-9EFF-90EBD8B1C396}" srcOrd="0" destOrd="0" presId="urn:microsoft.com/office/officeart/2005/8/layout/radial6"/>
    <dgm:cxn modelId="{A23E98F0-B129-4CBB-80D4-F385F9E60305}" type="presOf" srcId="{6E1CA743-DD3D-44A3-A998-EA34CE811E41}" destId="{A314A2F7-EE0F-46A8-A3EA-9F7944B0C3DF}" srcOrd="0" destOrd="0" presId="urn:microsoft.com/office/officeart/2005/8/layout/radial6"/>
    <dgm:cxn modelId="{5015FB70-AA10-471D-9051-AEC32C281185}" type="presOf" srcId="{6199A840-1168-400B-843C-EFE3BD7D8DF5}" destId="{049DC2BB-EE66-4DEA-8125-8BC7D701C8CE}" srcOrd="0" destOrd="0" presId="urn:microsoft.com/office/officeart/2005/8/layout/radial6"/>
    <dgm:cxn modelId="{F11FDF63-411D-48DF-9DEE-16ECBF203923}" srcId="{6199A840-1168-400B-843C-EFE3BD7D8DF5}" destId="{30D22662-7E8B-4A7B-A15A-9E3A52B82F1A}" srcOrd="1" destOrd="0" parTransId="{8F70C41E-EB87-43A9-AD2F-7B3D4F7C95B2}" sibTransId="{6E1CA743-DD3D-44A3-A998-EA34CE811E41}"/>
    <dgm:cxn modelId="{197B4577-2DDC-4896-A854-E3A575D2E463}" type="presOf" srcId="{49FE2DE6-E816-4CC2-BA08-B82FB1C0AC29}" destId="{DD963BD8-BFC6-4C36-9145-9A33A1162EAC}" srcOrd="0" destOrd="0" presId="urn:microsoft.com/office/officeart/2005/8/layout/radial6"/>
    <dgm:cxn modelId="{C3A853B7-F0A1-4E96-A86F-55D7A01FB2AE}" type="presOf" srcId="{2D674BAE-950F-49ED-83EC-E15336269BFF}" destId="{E10492C4-E0B9-4298-8F99-6D4DD1E6D6EE}" srcOrd="0" destOrd="0" presId="urn:microsoft.com/office/officeart/2005/8/layout/radial6"/>
    <dgm:cxn modelId="{9A0F6C6B-37A3-44D2-98E0-C4AB74A44B86}" type="presOf" srcId="{4EC51486-7BC0-45C6-8CF4-F43E8061207B}" destId="{56D01A32-A4E1-495D-920B-5482CC572E97}" srcOrd="0" destOrd="0" presId="urn:microsoft.com/office/officeart/2005/8/layout/radial6"/>
    <dgm:cxn modelId="{0AE29797-AFCE-4962-82C3-745C0DDA1484}" type="presOf" srcId="{B6746541-693E-4BBA-95B7-7B4777B9C4CC}" destId="{DD929E18-CC83-43B6-A84E-AB53DB3017E1}" srcOrd="0" destOrd="0" presId="urn:microsoft.com/office/officeart/2005/8/layout/radial6"/>
    <dgm:cxn modelId="{30985DB9-008D-4BA2-8B49-3FF46B7EACCB}" type="presOf" srcId="{E08ED189-045B-43BA-9EC3-1751D3A50A45}" destId="{7BEAEDF1-BD20-4A45-9E8C-08CF466BF0E7}" srcOrd="0" destOrd="0" presId="urn:microsoft.com/office/officeart/2005/8/layout/radial6"/>
    <dgm:cxn modelId="{E8091AF0-B684-438A-99C7-E55C008ECE97}" type="presOf" srcId="{95971F37-195C-46D1-819A-E2E5B061953F}" destId="{04F24456-BD2A-4629-A2C7-427E36556F54}" srcOrd="0" destOrd="0" presId="urn:microsoft.com/office/officeart/2005/8/layout/radial6"/>
    <dgm:cxn modelId="{4FA76767-0972-4234-BE4E-4D022DD5DF48}" srcId="{6199A840-1168-400B-843C-EFE3BD7D8DF5}" destId="{49FE2DE6-E816-4CC2-BA08-B82FB1C0AC29}" srcOrd="0" destOrd="0" parTransId="{E5EDB88A-BFC4-4A2A-BF13-42A25A457FE3}" sibTransId="{2D674BAE-950F-49ED-83EC-E15336269BFF}"/>
    <dgm:cxn modelId="{D67B3D64-8850-4F4B-A01F-F5EE325B7871}" srcId="{4EC51486-7BC0-45C6-8CF4-F43E8061207B}" destId="{6199A840-1168-400B-843C-EFE3BD7D8DF5}" srcOrd="0" destOrd="0" parTransId="{664EB8B4-3CEA-405E-B9A3-B61176D83912}" sibTransId="{E9359A60-E73D-4C8D-A4D3-3DFAEF7FCEBB}"/>
    <dgm:cxn modelId="{4756D9E2-DEAA-4BA6-BDC4-D74C2FF22174}" type="presParOf" srcId="{56D01A32-A4E1-495D-920B-5482CC572E97}" destId="{049DC2BB-EE66-4DEA-8125-8BC7D701C8CE}" srcOrd="0" destOrd="0" presId="urn:microsoft.com/office/officeart/2005/8/layout/radial6"/>
    <dgm:cxn modelId="{7C5BA524-8722-4BEA-97DD-27579190D0AD}" type="presParOf" srcId="{56D01A32-A4E1-495D-920B-5482CC572E97}" destId="{DD963BD8-BFC6-4C36-9145-9A33A1162EAC}" srcOrd="1" destOrd="0" presId="urn:microsoft.com/office/officeart/2005/8/layout/radial6"/>
    <dgm:cxn modelId="{AD76D04D-2477-40C4-8C1C-F2D8F0B6CE47}" type="presParOf" srcId="{56D01A32-A4E1-495D-920B-5482CC572E97}" destId="{C616DCA4-C01B-4C73-907B-BC870200CCAC}" srcOrd="2" destOrd="0" presId="urn:microsoft.com/office/officeart/2005/8/layout/radial6"/>
    <dgm:cxn modelId="{B2DB2181-24D2-4AA7-B31C-180B0068B5C0}" type="presParOf" srcId="{56D01A32-A4E1-495D-920B-5482CC572E97}" destId="{E10492C4-E0B9-4298-8F99-6D4DD1E6D6EE}" srcOrd="3" destOrd="0" presId="urn:microsoft.com/office/officeart/2005/8/layout/radial6"/>
    <dgm:cxn modelId="{57F905FE-B8D3-4C2A-893A-36AC482F8B8C}" type="presParOf" srcId="{56D01A32-A4E1-495D-920B-5482CC572E97}" destId="{EB249F71-AD13-4E4C-9EFF-90EBD8B1C396}" srcOrd="4" destOrd="0" presId="urn:microsoft.com/office/officeart/2005/8/layout/radial6"/>
    <dgm:cxn modelId="{E94754B5-0CEF-47EB-BB18-239B8D05FF06}" type="presParOf" srcId="{56D01A32-A4E1-495D-920B-5482CC572E97}" destId="{CCF243AC-99D1-4467-AF0F-719B85371695}" srcOrd="5" destOrd="0" presId="urn:microsoft.com/office/officeart/2005/8/layout/radial6"/>
    <dgm:cxn modelId="{20EC2C47-A99F-4C33-BC60-CE41FA86069B}" type="presParOf" srcId="{56D01A32-A4E1-495D-920B-5482CC572E97}" destId="{A314A2F7-EE0F-46A8-A3EA-9F7944B0C3DF}" srcOrd="6" destOrd="0" presId="urn:microsoft.com/office/officeart/2005/8/layout/radial6"/>
    <dgm:cxn modelId="{C31E0695-6709-408D-A3D4-DC78D0AFE085}" type="presParOf" srcId="{56D01A32-A4E1-495D-920B-5482CC572E97}" destId="{DD929E18-CC83-43B6-A84E-AB53DB3017E1}" srcOrd="7" destOrd="0" presId="urn:microsoft.com/office/officeart/2005/8/layout/radial6"/>
    <dgm:cxn modelId="{C2E8BA30-7E7C-4ABC-9E98-B19F7A6D7E45}" type="presParOf" srcId="{56D01A32-A4E1-495D-920B-5482CC572E97}" destId="{C6C1A4EB-6419-4920-9B69-96289D4067D3}" srcOrd="8" destOrd="0" presId="urn:microsoft.com/office/officeart/2005/8/layout/radial6"/>
    <dgm:cxn modelId="{6290641D-6857-4917-8A44-5D84B827645D}" type="presParOf" srcId="{56D01A32-A4E1-495D-920B-5482CC572E97}" destId="{04F24456-BD2A-4629-A2C7-427E36556F54}" srcOrd="9" destOrd="0" presId="urn:microsoft.com/office/officeart/2005/8/layout/radial6"/>
    <dgm:cxn modelId="{4EB6C8B5-BBCC-4049-8116-346076974D27}" type="presParOf" srcId="{56D01A32-A4E1-495D-920B-5482CC572E97}" destId="{E28BA073-EEB0-43C6-9C51-6509AFF5757C}" srcOrd="10" destOrd="0" presId="urn:microsoft.com/office/officeart/2005/8/layout/radial6"/>
    <dgm:cxn modelId="{A2422945-2F3E-4151-B4CB-6537BF10E1C6}" type="presParOf" srcId="{56D01A32-A4E1-495D-920B-5482CC572E97}" destId="{FF827D8A-BDDE-42EF-BF6C-89EB15ED1F22}" srcOrd="11" destOrd="0" presId="urn:microsoft.com/office/officeart/2005/8/layout/radial6"/>
    <dgm:cxn modelId="{4CCEE9DB-2F34-4932-8488-6432D4D7F254}" type="presParOf" srcId="{56D01A32-A4E1-495D-920B-5482CC572E97}" destId="{7BEAEDF1-BD20-4A45-9E8C-08CF466BF0E7}" srcOrd="12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16F1CA3F-CFFD-4389-ADE0-D237B4CA3634}" type="doc">
      <dgm:prSet loTypeId="urn:microsoft.com/office/officeart/2005/8/layout/hList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C43779C7-3E50-4F02-B285-896458805A77}">
      <dgm:prSet phldrT="[Текст]"/>
      <dgm:spPr/>
      <dgm:t>
        <a:bodyPr/>
        <a:lstStyle/>
        <a:p>
          <a:r>
            <a:rPr lang="ru-RU" b="1" dirty="0" smtClean="0"/>
            <a:t>Внеурочная деятельность</a:t>
          </a:r>
          <a:endParaRPr lang="ru-RU" b="1" dirty="0"/>
        </a:p>
      </dgm:t>
    </dgm:pt>
    <dgm:pt modelId="{21B3792A-CF76-41D1-B094-2D5577B43996}" type="parTrans" cxnId="{2CDB5CDD-A35E-4F0A-AF5F-CBCEB66D92C1}">
      <dgm:prSet/>
      <dgm:spPr/>
      <dgm:t>
        <a:bodyPr/>
        <a:lstStyle/>
        <a:p>
          <a:endParaRPr lang="ru-RU"/>
        </a:p>
      </dgm:t>
    </dgm:pt>
    <dgm:pt modelId="{139C5524-3A86-4030-9F5D-9CE1814CCC0D}" type="sibTrans" cxnId="{2CDB5CDD-A35E-4F0A-AF5F-CBCEB66D92C1}">
      <dgm:prSet/>
      <dgm:spPr/>
      <dgm:t>
        <a:bodyPr/>
        <a:lstStyle/>
        <a:p>
          <a:endParaRPr lang="ru-RU"/>
        </a:p>
      </dgm:t>
    </dgm:pt>
    <dgm:pt modelId="{51F186DB-9680-4405-A08B-AC114DB2A283}">
      <dgm:prSet phldrT="[Текст]"/>
      <dgm:spPr/>
      <dgm:t>
        <a:bodyPr/>
        <a:lstStyle/>
        <a:p>
          <a:r>
            <a:rPr lang="ru-RU" dirty="0" smtClean="0"/>
            <a:t>Экскурсии в музеи, посещение выставок</a:t>
          </a:r>
          <a:endParaRPr lang="ru-RU" dirty="0"/>
        </a:p>
      </dgm:t>
    </dgm:pt>
    <dgm:pt modelId="{A3F13A5E-4CD4-4EE8-A3A2-40237EF65CD8}" type="parTrans" cxnId="{E12BE5D2-91ED-406F-A5DC-AEF2A7A08751}">
      <dgm:prSet/>
      <dgm:spPr/>
      <dgm:t>
        <a:bodyPr/>
        <a:lstStyle/>
        <a:p>
          <a:endParaRPr lang="ru-RU"/>
        </a:p>
      </dgm:t>
    </dgm:pt>
    <dgm:pt modelId="{8B78C972-7233-4ABA-923B-84A85B0B934E}" type="sibTrans" cxnId="{E12BE5D2-91ED-406F-A5DC-AEF2A7A08751}">
      <dgm:prSet/>
      <dgm:spPr/>
      <dgm:t>
        <a:bodyPr/>
        <a:lstStyle/>
        <a:p>
          <a:endParaRPr lang="ru-RU"/>
        </a:p>
      </dgm:t>
    </dgm:pt>
    <dgm:pt modelId="{E1675A16-A95F-4C8B-9023-9299AD809983}">
      <dgm:prSet phldrT="[Текст]"/>
      <dgm:spPr/>
      <dgm:t>
        <a:bodyPr/>
        <a:lstStyle/>
        <a:p>
          <a:r>
            <a:rPr lang="ru-RU" dirty="0" smtClean="0"/>
            <a:t>Конкурсы чтецов, библиотечные уроки</a:t>
          </a:r>
          <a:endParaRPr lang="ru-RU" dirty="0"/>
        </a:p>
      </dgm:t>
    </dgm:pt>
    <dgm:pt modelId="{0CC7894D-345C-4408-B89E-ECB5A67D721B}" type="parTrans" cxnId="{12F5A4FF-F460-48EA-9EE3-E5727D61E189}">
      <dgm:prSet/>
      <dgm:spPr/>
      <dgm:t>
        <a:bodyPr/>
        <a:lstStyle/>
        <a:p>
          <a:endParaRPr lang="ru-RU"/>
        </a:p>
      </dgm:t>
    </dgm:pt>
    <dgm:pt modelId="{FCC2BA31-F989-473B-85E3-7189AA866544}" type="sibTrans" cxnId="{12F5A4FF-F460-48EA-9EE3-E5727D61E189}">
      <dgm:prSet/>
      <dgm:spPr/>
      <dgm:t>
        <a:bodyPr/>
        <a:lstStyle/>
        <a:p>
          <a:endParaRPr lang="ru-RU"/>
        </a:p>
      </dgm:t>
    </dgm:pt>
    <dgm:pt modelId="{8E39BC1A-631F-4DE6-8498-499B2F8E699E}">
      <dgm:prSet phldrT="[Текст]"/>
      <dgm:spPr/>
      <dgm:t>
        <a:bodyPr/>
        <a:lstStyle/>
        <a:p>
          <a:r>
            <a:rPr lang="ru-RU" dirty="0" smtClean="0"/>
            <a:t>Литературные утренники, конкурсы инсценировок</a:t>
          </a:r>
          <a:endParaRPr lang="ru-RU" dirty="0"/>
        </a:p>
      </dgm:t>
    </dgm:pt>
    <dgm:pt modelId="{D87EE405-872B-44FA-B83C-BF9B9FA3216E}" type="parTrans" cxnId="{255B0580-F727-4BC5-86BD-D67972C857DC}">
      <dgm:prSet/>
      <dgm:spPr/>
      <dgm:t>
        <a:bodyPr/>
        <a:lstStyle/>
        <a:p>
          <a:endParaRPr lang="ru-RU"/>
        </a:p>
      </dgm:t>
    </dgm:pt>
    <dgm:pt modelId="{F799ECE3-21E3-4175-BDA0-80D43EC66777}" type="sibTrans" cxnId="{255B0580-F727-4BC5-86BD-D67972C857DC}">
      <dgm:prSet/>
      <dgm:spPr/>
      <dgm:t>
        <a:bodyPr/>
        <a:lstStyle/>
        <a:p>
          <a:endParaRPr lang="ru-RU"/>
        </a:p>
      </dgm:t>
    </dgm:pt>
    <dgm:pt modelId="{B1DE65B0-C917-48A4-9B80-1EA85AA25148}" type="pres">
      <dgm:prSet presAssocID="{16F1CA3F-CFFD-4389-ADE0-D237B4CA3634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42381328-89B9-4F1C-A7E1-BB50D18D4D54}" type="pres">
      <dgm:prSet presAssocID="{C43779C7-3E50-4F02-B285-896458805A77}" presName="roof" presStyleLbl="dkBgShp" presStyleIdx="0" presStyleCnt="2" custLinFactNeighborX="2459" custLinFactNeighborY="3920"/>
      <dgm:spPr/>
      <dgm:t>
        <a:bodyPr/>
        <a:lstStyle/>
        <a:p>
          <a:endParaRPr lang="ru-RU"/>
        </a:p>
      </dgm:t>
    </dgm:pt>
    <dgm:pt modelId="{B03AABB3-6B48-4234-83AA-D8F71FF0A80E}" type="pres">
      <dgm:prSet presAssocID="{C43779C7-3E50-4F02-B285-896458805A77}" presName="pillars" presStyleCnt="0"/>
      <dgm:spPr/>
    </dgm:pt>
    <dgm:pt modelId="{22DD8D3E-72AE-4A82-9FC4-490A1ECEFC64}" type="pres">
      <dgm:prSet presAssocID="{C43779C7-3E50-4F02-B285-896458805A77}" presName="pillar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DA714D1-9958-4B80-9274-0354A61B9A44}" type="pres">
      <dgm:prSet presAssocID="{E1675A16-A95F-4C8B-9023-9299AD809983}" presName="pillarX" presStyleLbl="node1" presStyleIdx="1" presStyleCnt="3" custLinFactNeighborX="472" custLinFactNeighborY="28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94FA173-5BDE-4692-93AD-A74C1CA1C29F}" type="pres">
      <dgm:prSet presAssocID="{8E39BC1A-631F-4DE6-8498-499B2F8E699E}" presName="pillarX" presStyleLbl="node1" presStyleIdx="2" presStyleCnt="3" custLinFactNeighborX="-472" custLinFactNeighborY="28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0C245C5-5531-497D-B22C-E2C0F1ACA4AC}" type="pres">
      <dgm:prSet presAssocID="{C43779C7-3E50-4F02-B285-896458805A77}" presName="base" presStyleLbl="dkBgShp" presStyleIdx="1" presStyleCnt="2"/>
      <dgm:spPr/>
    </dgm:pt>
  </dgm:ptLst>
  <dgm:cxnLst>
    <dgm:cxn modelId="{C04932C7-0CBF-4CD7-84EA-1BB80CEBD9D1}" type="presOf" srcId="{8E39BC1A-631F-4DE6-8498-499B2F8E699E}" destId="{694FA173-5BDE-4692-93AD-A74C1CA1C29F}" srcOrd="0" destOrd="0" presId="urn:microsoft.com/office/officeart/2005/8/layout/hList3"/>
    <dgm:cxn modelId="{B2573015-C0C7-4B0B-8D6B-373A4D5F749A}" type="presOf" srcId="{16F1CA3F-CFFD-4389-ADE0-D237B4CA3634}" destId="{B1DE65B0-C917-48A4-9B80-1EA85AA25148}" srcOrd="0" destOrd="0" presId="urn:microsoft.com/office/officeart/2005/8/layout/hList3"/>
    <dgm:cxn modelId="{255B0580-F727-4BC5-86BD-D67972C857DC}" srcId="{C43779C7-3E50-4F02-B285-896458805A77}" destId="{8E39BC1A-631F-4DE6-8498-499B2F8E699E}" srcOrd="2" destOrd="0" parTransId="{D87EE405-872B-44FA-B83C-BF9B9FA3216E}" sibTransId="{F799ECE3-21E3-4175-BDA0-80D43EC66777}"/>
    <dgm:cxn modelId="{8C706B32-3D3C-481F-82B4-2AB5917D538A}" type="presOf" srcId="{51F186DB-9680-4405-A08B-AC114DB2A283}" destId="{22DD8D3E-72AE-4A82-9FC4-490A1ECEFC64}" srcOrd="0" destOrd="0" presId="urn:microsoft.com/office/officeart/2005/8/layout/hList3"/>
    <dgm:cxn modelId="{9F8FA1E1-ABB1-4BE8-ADEA-61427D632B0A}" type="presOf" srcId="{E1675A16-A95F-4C8B-9023-9299AD809983}" destId="{4DA714D1-9958-4B80-9274-0354A61B9A44}" srcOrd="0" destOrd="0" presId="urn:microsoft.com/office/officeart/2005/8/layout/hList3"/>
    <dgm:cxn modelId="{55DF5283-0E0F-4AB9-B32D-1C4879718988}" type="presOf" srcId="{C43779C7-3E50-4F02-B285-896458805A77}" destId="{42381328-89B9-4F1C-A7E1-BB50D18D4D54}" srcOrd="0" destOrd="0" presId="urn:microsoft.com/office/officeart/2005/8/layout/hList3"/>
    <dgm:cxn modelId="{12F5A4FF-F460-48EA-9EE3-E5727D61E189}" srcId="{C43779C7-3E50-4F02-B285-896458805A77}" destId="{E1675A16-A95F-4C8B-9023-9299AD809983}" srcOrd="1" destOrd="0" parTransId="{0CC7894D-345C-4408-B89E-ECB5A67D721B}" sibTransId="{FCC2BA31-F989-473B-85E3-7189AA866544}"/>
    <dgm:cxn modelId="{2CDB5CDD-A35E-4F0A-AF5F-CBCEB66D92C1}" srcId="{16F1CA3F-CFFD-4389-ADE0-D237B4CA3634}" destId="{C43779C7-3E50-4F02-B285-896458805A77}" srcOrd="0" destOrd="0" parTransId="{21B3792A-CF76-41D1-B094-2D5577B43996}" sibTransId="{139C5524-3A86-4030-9F5D-9CE1814CCC0D}"/>
    <dgm:cxn modelId="{E12BE5D2-91ED-406F-A5DC-AEF2A7A08751}" srcId="{C43779C7-3E50-4F02-B285-896458805A77}" destId="{51F186DB-9680-4405-A08B-AC114DB2A283}" srcOrd="0" destOrd="0" parTransId="{A3F13A5E-4CD4-4EE8-A3A2-40237EF65CD8}" sibTransId="{8B78C972-7233-4ABA-923B-84A85B0B934E}"/>
    <dgm:cxn modelId="{402ECE31-D206-4474-AC62-9B7A128F3E97}" type="presParOf" srcId="{B1DE65B0-C917-48A4-9B80-1EA85AA25148}" destId="{42381328-89B9-4F1C-A7E1-BB50D18D4D54}" srcOrd="0" destOrd="0" presId="urn:microsoft.com/office/officeart/2005/8/layout/hList3"/>
    <dgm:cxn modelId="{3EB91A19-CB7E-49D5-8C9E-D1E64D1E78C2}" type="presParOf" srcId="{B1DE65B0-C917-48A4-9B80-1EA85AA25148}" destId="{B03AABB3-6B48-4234-83AA-D8F71FF0A80E}" srcOrd="1" destOrd="0" presId="urn:microsoft.com/office/officeart/2005/8/layout/hList3"/>
    <dgm:cxn modelId="{C76B9C56-110B-4A0F-A96C-1CB985829327}" type="presParOf" srcId="{B03AABB3-6B48-4234-83AA-D8F71FF0A80E}" destId="{22DD8D3E-72AE-4A82-9FC4-490A1ECEFC64}" srcOrd="0" destOrd="0" presId="urn:microsoft.com/office/officeart/2005/8/layout/hList3"/>
    <dgm:cxn modelId="{D63D12FC-70FB-4C0B-B3CB-81BEBB018925}" type="presParOf" srcId="{B03AABB3-6B48-4234-83AA-D8F71FF0A80E}" destId="{4DA714D1-9958-4B80-9274-0354A61B9A44}" srcOrd="1" destOrd="0" presId="urn:microsoft.com/office/officeart/2005/8/layout/hList3"/>
    <dgm:cxn modelId="{F71A828C-9019-4DF3-9017-2E8FADC10B28}" type="presParOf" srcId="{B03AABB3-6B48-4234-83AA-D8F71FF0A80E}" destId="{694FA173-5BDE-4692-93AD-A74C1CA1C29F}" srcOrd="2" destOrd="0" presId="urn:microsoft.com/office/officeart/2005/8/layout/hList3"/>
    <dgm:cxn modelId="{C1681ACC-5107-402F-92B1-BBE93462CF50}" type="presParOf" srcId="{B1DE65B0-C917-48A4-9B80-1EA85AA25148}" destId="{A0C245C5-5531-497D-B22C-E2C0F1ACA4AC}" srcOrd="2" destOrd="0" presId="urn:microsoft.com/office/officeart/2005/8/layout/hList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7D91226C-02F7-4513-AA35-F4EA0E4E3E78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4FA0E3CF-101D-4DBD-A0CC-CFB3B09EAEDB}">
      <dgm:prSet phldrT="[Текст]" custT="1"/>
      <dgm:spPr/>
      <dgm:t>
        <a:bodyPr/>
        <a:lstStyle/>
        <a:p>
          <a:r>
            <a:rPr lang="ru-RU" sz="2400" b="1" dirty="0" smtClean="0"/>
            <a:t> </a:t>
          </a:r>
          <a:r>
            <a:rPr lang="ru-RU" sz="2800" b="1" dirty="0" smtClean="0"/>
            <a:t>1. Подготовительно-организационный</a:t>
          </a:r>
          <a:endParaRPr lang="ru-RU" sz="2800" b="1" dirty="0"/>
        </a:p>
      </dgm:t>
    </dgm:pt>
    <dgm:pt modelId="{99F47E8B-25DF-49E5-B47F-A3ED022398FA}" type="parTrans" cxnId="{E127E761-473D-4C62-BC3C-F2782A77C9A5}">
      <dgm:prSet/>
      <dgm:spPr/>
      <dgm:t>
        <a:bodyPr/>
        <a:lstStyle/>
        <a:p>
          <a:endParaRPr lang="ru-RU"/>
        </a:p>
      </dgm:t>
    </dgm:pt>
    <dgm:pt modelId="{87F62784-5CAD-4907-970B-D48E55479CC8}" type="sibTrans" cxnId="{E127E761-473D-4C62-BC3C-F2782A77C9A5}">
      <dgm:prSet/>
      <dgm:spPr/>
      <dgm:t>
        <a:bodyPr/>
        <a:lstStyle/>
        <a:p>
          <a:endParaRPr lang="ru-RU"/>
        </a:p>
      </dgm:t>
    </dgm:pt>
    <dgm:pt modelId="{CAF5CCF8-7673-4B8B-984E-9F925B722589}">
      <dgm:prSet phldrT="[Текст]" custT="1"/>
      <dgm:spPr/>
      <dgm:t>
        <a:bodyPr/>
        <a:lstStyle/>
        <a:p>
          <a:r>
            <a:rPr lang="ru-RU" sz="2800" b="1" dirty="0" smtClean="0"/>
            <a:t>2. Инновационная практическая деятельность</a:t>
          </a:r>
          <a:endParaRPr lang="ru-RU" sz="2800" b="1" dirty="0"/>
        </a:p>
      </dgm:t>
    </dgm:pt>
    <dgm:pt modelId="{82A0B2CD-BEB9-45A2-ADC9-52FE353C64B9}" type="parTrans" cxnId="{C5617E63-3D6C-410D-95C7-BD175B533E09}">
      <dgm:prSet/>
      <dgm:spPr/>
      <dgm:t>
        <a:bodyPr/>
        <a:lstStyle/>
        <a:p>
          <a:endParaRPr lang="ru-RU"/>
        </a:p>
      </dgm:t>
    </dgm:pt>
    <dgm:pt modelId="{EC7B4053-09F5-48AB-B9B7-AE064CB0B9DD}" type="sibTrans" cxnId="{C5617E63-3D6C-410D-95C7-BD175B533E09}">
      <dgm:prSet/>
      <dgm:spPr/>
      <dgm:t>
        <a:bodyPr/>
        <a:lstStyle/>
        <a:p>
          <a:endParaRPr lang="ru-RU"/>
        </a:p>
      </dgm:t>
    </dgm:pt>
    <dgm:pt modelId="{FBF888E9-F9C6-40B5-A132-4326FD3AF6B3}">
      <dgm:prSet phldrT="[Текст]" custT="1"/>
      <dgm:spPr/>
      <dgm:t>
        <a:bodyPr/>
        <a:lstStyle/>
        <a:p>
          <a:r>
            <a:rPr lang="ru-RU" sz="2800" b="1" dirty="0" smtClean="0"/>
            <a:t>3. Завершающий</a:t>
          </a:r>
          <a:endParaRPr lang="ru-RU" sz="2800" b="1" dirty="0"/>
        </a:p>
      </dgm:t>
    </dgm:pt>
    <dgm:pt modelId="{F74BDF7A-3CA2-4D89-9296-7BE767B9C8F7}" type="parTrans" cxnId="{753E8973-B246-4F74-80D2-E0B9DB191040}">
      <dgm:prSet/>
      <dgm:spPr/>
      <dgm:t>
        <a:bodyPr/>
        <a:lstStyle/>
        <a:p>
          <a:endParaRPr lang="ru-RU"/>
        </a:p>
      </dgm:t>
    </dgm:pt>
    <dgm:pt modelId="{82757873-C899-4307-B002-780E919E4A8F}" type="sibTrans" cxnId="{753E8973-B246-4F74-80D2-E0B9DB191040}">
      <dgm:prSet/>
      <dgm:spPr/>
      <dgm:t>
        <a:bodyPr/>
        <a:lstStyle/>
        <a:p>
          <a:endParaRPr lang="ru-RU"/>
        </a:p>
      </dgm:t>
    </dgm:pt>
    <dgm:pt modelId="{F4D76D52-991A-425D-AA31-4BCCFC91B73D}" type="pres">
      <dgm:prSet presAssocID="{7D91226C-02F7-4513-AA35-F4EA0E4E3E78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2DA45C3-FF9E-4F62-98C4-CD13C26089D4}" type="pres">
      <dgm:prSet presAssocID="{4FA0E3CF-101D-4DBD-A0CC-CFB3B09EAEDB}" presName="parentLin" presStyleCnt="0"/>
      <dgm:spPr/>
    </dgm:pt>
    <dgm:pt modelId="{1C59009E-3743-4334-8259-56EAEAEE3B40}" type="pres">
      <dgm:prSet presAssocID="{4FA0E3CF-101D-4DBD-A0CC-CFB3B09EAEDB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E89424EA-2B43-4DA5-8DFF-EBBB7C121B3C}" type="pres">
      <dgm:prSet presAssocID="{4FA0E3CF-101D-4DBD-A0CC-CFB3B09EAEDB}" presName="parentText" presStyleLbl="node1" presStyleIdx="0" presStyleCnt="3" custScaleX="149765" custScaleY="145562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27DFDF7-679F-4523-BE39-D715DFC3492E}" type="pres">
      <dgm:prSet presAssocID="{4FA0E3CF-101D-4DBD-A0CC-CFB3B09EAEDB}" presName="negativeSpace" presStyleCnt="0"/>
      <dgm:spPr/>
    </dgm:pt>
    <dgm:pt modelId="{591B93FC-2828-47A8-BB24-1471E74D49DF}" type="pres">
      <dgm:prSet presAssocID="{4FA0E3CF-101D-4DBD-A0CC-CFB3B09EAEDB}" presName="childText" presStyleLbl="conFgAcc1" presStyleIdx="0" presStyleCnt="3">
        <dgm:presLayoutVars>
          <dgm:bulletEnabled val="1"/>
        </dgm:presLayoutVars>
      </dgm:prSet>
      <dgm:spPr/>
    </dgm:pt>
    <dgm:pt modelId="{1BA3F9D2-0A55-4497-8106-2FF325489E4F}" type="pres">
      <dgm:prSet presAssocID="{87F62784-5CAD-4907-970B-D48E55479CC8}" presName="spaceBetweenRectangles" presStyleCnt="0"/>
      <dgm:spPr/>
    </dgm:pt>
    <dgm:pt modelId="{556AF717-04B7-4FE8-BF11-99CD862E8035}" type="pres">
      <dgm:prSet presAssocID="{CAF5CCF8-7673-4B8B-984E-9F925B722589}" presName="parentLin" presStyleCnt="0"/>
      <dgm:spPr/>
    </dgm:pt>
    <dgm:pt modelId="{F2C29E03-AB5A-469E-A190-77679D2225F5}" type="pres">
      <dgm:prSet presAssocID="{CAF5CCF8-7673-4B8B-984E-9F925B722589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D31D3882-A941-4FD0-9B2E-531E8007CF0E}" type="pres">
      <dgm:prSet presAssocID="{CAF5CCF8-7673-4B8B-984E-9F925B722589}" presName="parentText" presStyleLbl="node1" presStyleIdx="1" presStyleCnt="3" custScaleX="144846" custScaleY="12008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D4A6D4A-871D-4D73-AEBB-8BF76B01DCAE}" type="pres">
      <dgm:prSet presAssocID="{CAF5CCF8-7673-4B8B-984E-9F925B722589}" presName="negativeSpace" presStyleCnt="0"/>
      <dgm:spPr/>
    </dgm:pt>
    <dgm:pt modelId="{68E4E8B4-6334-4481-90D2-16C1BC77CDD1}" type="pres">
      <dgm:prSet presAssocID="{CAF5CCF8-7673-4B8B-984E-9F925B722589}" presName="childText" presStyleLbl="conFgAcc1" presStyleIdx="1" presStyleCnt="3">
        <dgm:presLayoutVars>
          <dgm:bulletEnabled val="1"/>
        </dgm:presLayoutVars>
      </dgm:prSet>
      <dgm:spPr/>
    </dgm:pt>
    <dgm:pt modelId="{2DBCB76E-36A5-4A18-A617-E3464EDB6BCE}" type="pres">
      <dgm:prSet presAssocID="{EC7B4053-09F5-48AB-B9B7-AE064CB0B9DD}" presName="spaceBetweenRectangles" presStyleCnt="0"/>
      <dgm:spPr/>
    </dgm:pt>
    <dgm:pt modelId="{CA83A1BE-8983-457C-BC95-F9C335B0F951}" type="pres">
      <dgm:prSet presAssocID="{FBF888E9-F9C6-40B5-A132-4326FD3AF6B3}" presName="parentLin" presStyleCnt="0"/>
      <dgm:spPr/>
    </dgm:pt>
    <dgm:pt modelId="{D6065346-520E-400D-BDA4-E1AE88DED3A8}" type="pres">
      <dgm:prSet presAssocID="{FBF888E9-F9C6-40B5-A132-4326FD3AF6B3}" presName="parentLeftMargin" presStyleLbl="node1" presStyleIdx="1" presStyleCnt="3"/>
      <dgm:spPr/>
      <dgm:t>
        <a:bodyPr/>
        <a:lstStyle/>
        <a:p>
          <a:endParaRPr lang="ru-RU"/>
        </a:p>
      </dgm:t>
    </dgm:pt>
    <dgm:pt modelId="{047C1371-83A8-4B46-AE5A-DB84F09C4EB8}" type="pres">
      <dgm:prSet presAssocID="{FBF888E9-F9C6-40B5-A132-4326FD3AF6B3}" presName="parentText" presStyleLbl="node1" presStyleIdx="2" presStyleCnt="3" custScaleX="136301" custScaleY="116179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BFFAC76-E2CA-48C5-92FA-C3B3C47D0214}" type="pres">
      <dgm:prSet presAssocID="{FBF888E9-F9C6-40B5-A132-4326FD3AF6B3}" presName="negativeSpace" presStyleCnt="0"/>
      <dgm:spPr/>
    </dgm:pt>
    <dgm:pt modelId="{6CF391B4-0EB6-48A4-B7BA-6E1CD318AB48}" type="pres">
      <dgm:prSet presAssocID="{FBF888E9-F9C6-40B5-A132-4326FD3AF6B3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59DA6BEE-757B-43ED-8475-7A1E817D2530}" type="presOf" srcId="{FBF888E9-F9C6-40B5-A132-4326FD3AF6B3}" destId="{D6065346-520E-400D-BDA4-E1AE88DED3A8}" srcOrd="0" destOrd="0" presId="urn:microsoft.com/office/officeart/2005/8/layout/list1"/>
    <dgm:cxn modelId="{BDD397A1-1FEF-4DC9-9A48-DB1A2598527A}" type="presOf" srcId="{7D91226C-02F7-4513-AA35-F4EA0E4E3E78}" destId="{F4D76D52-991A-425D-AA31-4BCCFC91B73D}" srcOrd="0" destOrd="0" presId="urn:microsoft.com/office/officeart/2005/8/layout/list1"/>
    <dgm:cxn modelId="{6AC7015A-CDE9-40A5-BC6B-B87FE68D7921}" type="presOf" srcId="{4FA0E3CF-101D-4DBD-A0CC-CFB3B09EAEDB}" destId="{E89424EA-2B43-4DA5-8DFF-EBBB7C121B3C}" srcOrd="1" destOrd="0" presId="urn:microsoft.com/office/officeart/2005/8/layout/list1"/>
    <dgm:cxn modelId="{CDD2E8AA-85B2-494C-9FF2-A58C04525DE5}" type="presOf" srcId="{CAF5CCF8-7673-4B8B-984E-9F925B722589}" destId="{D31D3882-A941-4FD0-9B2E-531E8007CF0E}" srcOrd="1" destOrd="0" presId="urn:microsoft.com/office/officeart/2005/8/layout/list1"/>
    <dgm:cxn modelId="{753E8973-B246-4F74-80D2-E0B9DB191040}" srcId="{7D91226C-02F7-4513-AA35-F4EA0E4E3E78}" destId="{FBF888E9-F9C6-40B5-A132-4326FD3AF6B3}" srcOrd="2" destOrd="0" parTransId="{F74BDF7A-3CA2-4D89-9296-7BE767B9C8F7}" sibTransId="{82757873-C899-4307-B002-780E919E4A8F}"/>
    <dgm:cxn modelId="{01607DAC-1AE9-41BC-8E16-52FE45AAAF39}" type="presOf" srcId="{FBF888E9-F9C6-40B5-A132-4326FD3AF6B3}" destId="{047C1371-83A8-4B46-AE5A-DB84F09C4EB8}" srcOrd="1" destOrd="0" presId="urn:microsoft.com/office/officeart/2005/8/layout/list1"/>
    <dgm:cxn modelId="{80A793CA-B46B-4C83-8232-7BEA18680F79}" type="presOf" srcId="{4FA0E3CF-101D-4DBD-A0CC-CFB3B09EAEDB}" destId="{1C59009E-3743-4334-8259-56EAEAEE3B40}" srcOrd="0" destOrd="0" presId="urn:microsoft.com/office/officeart/2005/8/layout/list1"/>
    <dgm:cxn modelId="{E127E761-473D-4C62-BC3C-F2782A77C9A5}" srcId="{7D91226C-02F7-4513-AA35-F4EA0E4E3E78}" destId="{4FA0E3CF-101D-4DBD-A0CC-CFB3B09EAEDB}" srcOrd="0" destOrd="0" parTransId="{99F47E8B-25DF-49E5-B47F-A3ED022398FA}" sibTransId="{87F62784-5CAD-4907-970B-D48E55479CC8}"/>
    <dgm:cxn modelId="{884CA4E9-4CBF-4539-941B-6590E519BF6C}" type="presOf" srcId="{CAF5CCF8-7673-4B8B-984E-9F925B722589}" destId="{F2C29E03-AB5A-469E-A190-77679D2225F5}" srcOrd="0" destOrd="0" presId="urn:microsoft.com/office/officeart/2005/8/layout/list1"/>
    <dgm:cxn modelId="{C5617E63-3D6C-410D-95C7-BD175B533E09}" srcId="{7D91226C-02F7-4513-AA35-F4EA0E4E3E78}" destId="{CAF5CCF8-7673-4B8B-984E-9F925B722589}" srcOrd="1" destOrd="0" parTransId="{82A0B2CD-BEB9-45A2-ADC9-52FE353C64B9}" sibTransId="{EC7B4053-09F5-48AB-B9B7-AE064CB0B9DD}"/>
    <dgm:cxn modelId="{A5A49114-37C0-47D9-ACF0-86966730BF7A}" type="presParOf" srcId="{F4D76D52-991A-425D-AA31-4BCCFC91B73D}" destId="{52DA45C3-FF9E-4F62-98C4-CD13C26089D4}" srcOrd="0" destOrd="0" presId="urn:microsoft.com/office/officeart/2005/8/layout/list1"/>
    <dgm:cxn modelId="{B8EE4102-6B5E-475B-8954-D8485453BF94}" type="presParOf" srcId="{52DA45C3-FF9E-4F62-98C4-CD13C26089D4}" destId="{1C59009E-3743-4334-8259-56EAEAEE3B40}" srcOrd="0" destOrd="0" presId="urn:microsoft.com/office/officeart/2005/8/layout/list1"/>
    <dgm:cxn modelId="{C047261B-8B3C-485F-AD27-AA5FC2060C55}" type="presParOf" srcId="{52DA45C3-FF9E-4F62-98C4-CD13C26089D4}" destId="{E89424EA-2B43-4DA5-8DFF-EBBB7C121B3C}" srcOrd="1" destOrd="0" presId="urn:microsoft.com/office/officeart/2005/8/layout/list1"/>
    <dgm:cxn modelId="{4CC44B57-4496-4FBB-B7BD-E1CC830C22BB}" type="presParOf" srcId="{F4D76D52-991A-425D-AA31-4BCCFC91B73D}" destId="{027DFDF7-679F-4523-BE39-D715DFC3492E}" srcOrd="1" destOrd="0" presId="urn:microsoft.com/office/officeart/2005/8/layout/list1"/>
    <dgm:cxn modelId="{9FDE3553-482B-4EBE-9B3A-6651247CF892}" type="presParOf" srcId="{F4D76D52-991A-425D-AA31-4BCCFC91B73D}" destId="{591B93FC-2828-47A8-BB24-1471E74D49DF}" srcOrd="2" destOrd="0" presId="urn:microsoft.com/office/officeart/2005/8/layout/list1"/>
    <dgm:cxn modelId="{F1D8A774-9C3C-446F-97F7-0CFC1B6B6FA1}" type="presParOf" srcId="{F4D76D52-991A-425D-AA31-4BCCFC91B73D}" destId="{1BA3F9D2-0A55-4497-8106-2FF325489E4F}" srcOrd="3" destOrd="0" presId="urn:microsoft.com/office/officeart/2005/8/layout/list1"/>
    <dgm:cxn modelId="{D2E17564-25E3-438F-9825-EDE20611352E}" type="presParOf" srcId="{F4D76D52-991A-425D-AA31-4BCCFC91B73D}" destId="{556AF717-04B7-4FE8-BF11-99CD862E8035}" srcOrd="4" destOrd="0" presId="urn:microsoft.com/office/officeart/2005/8/layout/list1"/>
    <dgm:cxn modelId="{EA22407D-05FD-4E09-BBEC-B98047B7C2BF}" type="presParOf" srcId="{556AF717-04B7-4FE8-BF11-99CD862E8035}" destId="{F2C29E03-AB5A-469E-A190-77679D2225F5}" srcOrd="0" destOrd="0" presId="urn:microsoft.com/office/officeart/2005/8/layout/list1"/>
    <dgm:cxn modelId="{4795B65C-5BC5-4A34-83F7-0E0A1B8D28CC}" type="presParOf" srcId="{556AF717-04B7-4FE8-BF11-99CD862E8035}" destId="{D31D3882-A941-4FD0-9B2E-531E8007CF0E}" srcOrd="1" destOrd="0" presId="urn:microsoft.com/office/officeart/2005/8/layout/list1"/>
    <dgm:cxn modelId="{584AAF79-1199-45BD-BC87-098A6EB15DC4}" type="presParOf" srcId="{F4D76D52-991A-425D-AA31-4BCCFC91B73D}" destId="{ED4A6D4A-871D-4D73-AEBB-8BF76B01DCAE}" srcOrd="5" destOrd="0" presId="urn:microsoft.com/office/officeart/2005/8/layout/list1"/>
    <dgm:cxn modelId="{28C6D928-F892-46A2-9883-3BF90C4D1AAB}" type="presParOf" srcId="{F4D76D52-991A-425D-AA31-4BCCFC91B73D}" destId="{68E4E8B4-6334-4481-90D2-16C1BC77CDD1}" srcOrd="6" destOrd="0" presId="urn:microsoft.com/office/officeart/2005/8/layout/list1"/>
    <dgm:cxn modelId="{35F469CB-7E2B-4968-AB31-BB1C6BC9A714}" type="presParOf" srcId="{F4D76D52-991A-425D-AA31-4BCCFC91B73D}" destId="{2DBCB76E-36A5-4A18-A617-E3464EDB6BCE}" srcOrd="7" destOrd="0" presId="urn:microsoft.com/office/officeart/2005/8/layout/list1"/>
    <dgm:cxn modelId="{B98394EE-69EC-4909-B458-A6FBA1415A37}" type="presParOf" srcId="{F4D76D52-991A-425D-AA31-4BCCFC91B73D}" destId="{CA83A1BE-8983-457C-BC95-F9C335B0F951}" srcOrd="8" destOrd="0" presId="urn:microsoft.com/office/officeart/2005/8/layout/list1"/>
    <dgm:cxn modelId="{85FCB183-1B96-4DA0-B25A-997822DA407A}" type="presParOf" srcId="{CA83A1BE-8983-457C-BC95-F9C335B0F951}" destId="{D6065346-520E-400D-BDA4-E1AE88DED3A8}" srcOrd="0" destOrd="0" presId="urn:microsoft.com/office/officeart/2005/8/layout/list1"/>
    <dgm:cxn modelId="{923EE074-9280-4CC2-A47E-1B71FBD90AD3}" type="presParOf" srcId="{CA83A1BE-8983-457C-BC95-F9C335B0F951}" destId="{047C1371-83A8-4B46-AE5A-DB84F09C4EB8}" srcOrd="1" destOrd="0" presId="urn:microsoft.com/office/officeart/2005/8/layout/list1"/>
    <dgm:cxn modelId="{0341171D-D745-4A17-A10D-198458CE03CF}" type="presParOf" srcId="{F4D76D52-991A-425D-AA31-4BCCFC91B73D}" destId="{3BFFAC76-E2CA-48C5-92FA-C3B3C47D0214}" srcOrd="9" destOrd="0" presId="urn:microsoft.com/office/officeart/2005/8/layout/list1"/>
    <dgm:cxn modelId="{BC68459A-763B-4455-BD1E-8A49B5EF003F}" type="presParOf" srcId="{F4D76D52-991A-425D-AA31-4BCCFC91B73D}" destId="{6CF391B4-0EB6-48A4-B7BA-6E1CD318AB48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10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1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1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F7F97914-09D9-45BC-8E88-03226BE065AF}">
      <dsp:nvSpPr>
        <dsp:cNvPr id="0" name=""/>
        <dsp:cNvSpPr/>
      </dsp:nvSpPr>
      <dsp:spPr>
        <a:xfrm>
          <a:off x="1916525" y="568576"/>
          <a:ext cx="3797888" cy="4233659"/>
        </a:xfrm>
        <a:prstGeom prst="blockArc">
          <a:avLst>
            <a:gd name="adj1" fmla="val 8499989"/>
            <a:gd name="adj2" fmla="val 17068342"/>
            <a:gd name="adj3" fmla="val 4638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8D1F1B2-60C6-4F57-8976-1F215E71DDF1}">
      <dsp:nvSpPr>
        <dsp:cNvPr id="0" name=""/>
        <dsp:cNvSpPr/>
      </dsp:nvSpPr>
      <dsp:spPr>
        <a:xfrm>
          <a:off x="2142108" y="2025425"/>
          <a:ext cx="4233659" cy="3689591"/>
        </a:xfrm>
        <a:prstGeom prst="blockArc">
          <a:avLst>
            <a:gd name="adj1" fmla="val 316508"/>
            <a:gd name="adj2" fmla="val 10637545"/>
            <a:gd name="adj3" fmla="val 4638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B0B4649-378D-462C-8761-127B5D7E9540}">
      <dsp:nvSpPr>
        <dsp:cNvPr id="0" name=""/>
        <dsp:cNvSpPr/>
      </dsp:nvSpPr>
      <dsp:spPr>
        <a:xfrm>
          <a:off x="2876239" y="537071"/>
          <a:ext cx="3843993" cy="4387214"/>
        </a:xfrm>
        <a:prstGeom prst="blockArc">
          <a:avLst>
            <a:gd name="adj1" fmla="val 15493613"/>
            <a:gd name="adj2" fmla="val 2451735"/>
            <a:gd name="adj3" fmla="val 4638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E4A49DF-1342-4FF4-A5E1-F6DDE973AC01}">
      <dsp:nvSpPr>
        <dsp:cNvPr id="0" name=""/>
        <dsp:cNvSpPr/>
      </dsp:nvSpPr>
      <dsp:spPr>
        <a:xfrm>
          <a:off x="2571461" y="1536349"/>
          <a:ext cx="3597952" cy="190090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/>
            <a:t>Формирование читательской компетентности </a:t>
          </a:r>
          <a:endParaRPr lang="ru-RU" sz="2000" b="1" kern="1200" dirty="0"/>
        </a:p>
      </dsp:txBody>
      <dsp:txXfrm>
        <a:off x="2571461" y="1536349"/>
        <a:ext cx="3597952" cy="1900908"/>
      </dsp:txXfrm>
    </dsp:sp>
    <dsp:sp modelId="{00353E6F-9804-4759-B983-AA06552498C4}">
      <dsp:nvSpPr>
        <dsp:cNvPr id="0" name=""/>
        <dsp:cNvSpPr/>
      </dsp:nvSpPr>
      <dsp:spPr>
        <a:xfrm>
          <a:off x="3051276" y="1520"/>
          <a:ext cx="2561899" cy="136351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/>
            <a:t>Рабочие программы</a:t>
          </a:r>
          <a:endParaRPr lang="ru-RU" sz="2000" b="1" kern="1200" dirty="0"/>
        </a:p>
      </dsp:txBody>
      <dsp:txXfrm>
        <a:off x="3051276" y="1520"/>
        <a:ext cx="2561899" cy="1363510"/>
      </dsp:txXfrm>
    </dsp:sp>
    <dsp:sp modelId="{91C9E7FA-AE8F-43CC-86BC-85597DA477DF}">
      <dsp:nvSpPr>
        <dsp:cNvPr id="0" name=""/>
        <dsp:cNvSpPr/>
      </dsp:nvSpPr>
      <dsp:spPr>
        <a:xfrm>
          <a:off x="4803153" y="3357587"/>
          <a:ext cx="3029542" cy="140547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/>
            <a:t>Воспитательная работа</a:t>
          </a:r>
          <a:endParaRPr lang="ru-RU" sz="2000" b="1" kern="1200" dirty="0"/>
        </a:p>
      </dsp:txBody>
      <dsp:txXfrm>
        <a:off x="4803153" y="3357587"/>
        <a:ext cx="3029542" cy="1405478"/>
      </dsp:txXfrm>
    </dsp:sp>
    <dsp:sp modelId="{A6B8B203-6386-41D4-995B-A0E97F0AF875}">
      <dsp:nvSpPr>
        <dsp:cNvPr id="0" name=""/>
        <dsp:cNvSpPr/>
      </dsp:nvSpPr>
      <dsp:spPr>
        <a:xfrm>
          <a:off x="801155" y="3286144"/>
          <a:ext cx="2784696" cy="136351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/>
            <a:t>Внеурочная деятельность</a:t>
          </a:r>
          <a:endParaRPr lang="ru-RU" sz="2000" b="1" kern="1200" dirty="0"/>
        </a:p>
      </dsp:txBody>
      <dsp:txXfrm>
        <a:off x="801155" y="3286144"/>
        <a:ext cx="2784696" cy="1363510"/>
      </dsp:txXfrm>
    </dsp:sp>
  </dsp:spTree>
</dsp:drawing>
</file>

<file path=ppt/diagrams/drawing1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98175742-5A8A-4E99-9385-780F5FFCCB8E}">
      <dsp:nvSpPr>
        <dsp:cNvPr id="0" name=""/>
        <dsp:cNvSpPr/>
      </dsp:nvSpPr>
      <dsp:spPr>
        <a:xfrm>
          <a:off x="0" y="0"/>
          <a:ext cx="8572559" cy="1757368"/>
        </a:xfrm>
        <a:prstGeom prst="rect">
          <a:avLst/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86690" tIns="186690" rIns="186690" bIns="186690" numCol="1" spcCol="1270" anchor="ctr" anchorCtr="0">
          <a:noAutofit/>
        </a:bodyPr>
        <a:lstStyle/>
        <a:p>
          <a:pPr lvl="0" algn="ctr" defTabSz="2178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900" kern="1200" dirty="0" smtClean="0"/>
            <a:t>Сохранение и укрепление здоровья</a:t>
          </a:r>
          <a:endParaRPr lang="ru-RU" sz="4900" kern="1200" dirty="0"/>
        </a:p>
      </dsp:txBody>
      <dsp:txXfrm>
        <a:off x="0" y="0"/>
        <a:ext cx="8572559" cy="1757368"/>
      </dsp:txXfrm>
    </dsp:sp>
    <dsp:sp modelId="{232AF23D-2167-4FDD-A5C2-4B2539077017}">
      <dsp:nvSpPr>
        <dsp:cNvPr id="0" name=""/>
        <dsp:cNvSpPr/>
      </dsp:nvSpPr>
      <dsp:spPr>
        <a:xfrm>
          <a:off x="0" y="1757368"/>
          <a:ext cx="4286279" cy="369047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4780" tIns="144780" rIns="144780" bIns="144780" numCol="1" spcCol="1270" anchor="ctr" anchorCtr="0">
          <a:noAutofit/>
        </a:bodyPr>
        <a:lstStyle/>
        <a:p>
          <a:pPr lvl="0" algn="ctr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800" kern="1200" dirty="0" smtClean="0"/>
            <a:t>Обеспечение психологической комфортности образовательной среды</a:t>
          </a:r>
          <a:endParaRPr lang="ru-RU" sz="3800" kern="1200" dirty="0"/>
        </a:p>
      </dsp:txBody>
      <dsp:txXfrm>
        <a:off x="0" y="1757368"/>
        <a:ext cx="4286279" cy="3690473"/>
      </dsp:txXfrm>
    </dsp:sp>
    <dsp:sp modelId="{571FE877-A1FC-4DFA-BA99-CF57D5251595}">
      <dsp:nvSpPr>
        <dsp:cNvPr id="0" name=""/>
        <dsp:cNvSpPr/>
      </dsp:nvSpPr>
      <dsp:spPr>
        <a:xfrm>
          <a:off x="4286279" y="1757368"/>
          <a:ext cx="4286279" cy="369047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4780" tIns="144780" rIns="144780" bIns="144780" numCol="1" spcCol="1270" anchor="ctr" anchorCtr="0">
          <a:noAutofit/>
        </a:bodyPr>
        <a:lstStyle/>
        <a:p>
          <a:pPr lvl="0" algn="ctr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800" kern="1200" dirty="0" smtClean="0"/>
            <a:t>Соблюдение физиологических особенностей младшего школьника</a:t>
          </a:r>
          <a:endParaRPr lang="ru-RU" sz="3800" kern="1200" dirty="0"/>
        </a:p>
      </dsp:txBody>
      <dsp:txXfrm>
        <a:off x="4286279" y="1757368"/>
        <a:ext cx="4286279" cy="3690473"/>
      </dsp:txXfrm>
    </dsp:sp>
    <dsp:sp modelId="{1A871A66-FAED-42EA-9579-E3A9B6417493}">
      <dsp:nvSpPr>
        <dsp:cNvPr id="0" name=""/>
        <dsp:cNvSpPr/>
      </dsp:nvSpPr>
      <dsp:spPr>
        <a:xfrm>
          <a:off x="0" y="5447841"/>
          <a:ext cx="8572559" cy="410052"/>
        </a:xfrm>
        <a:prstGeom prst="rect">
          <a:avLst/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1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B6B2EBD2-C5F2-4FC1-8073-EC3B06861B81}">
      <dsp:nvSpPr>
        <dsp:cNvPr id="0" name=""/>
        <dsp:cNvSpPr/>
      </dsp:nvSpPr>
      <dsp:spPr>
        <a:xfrm>
          <a:off x="2619355" y="-45859"/>
          <a:ext cx="3429011" cy="2022503"/>
        </a:xfrm>
        <a:prstGeom prst="roundRect">
          <a:avLst/>
        </a:prstGeom>
        <a:solidFill>
          <a:schemeClr val="accent3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000" kern="1200" dirty="0" smtClean="0"/>
            <a:t>Благоприятная образовательная  среда</a:t>
          </a:r>
          <a:endParaRPr lang="ru-RU" sz="3000" kern="1200" dirty="0"/>
        </a:p>
      </dsp:txBody>
      <dsp:txXfrm>
        <a:off x="2619355" y="-45859"/>
        <a:ext cx="3429011" cy="2022503"/>
      </dsp:txXfrm>
    </dsp:sp>
    <dsp:sp modelId="{7A6626BE-3B84-40DD-92FF-7D770C238C0A}">
      <dsp:nvSpPr>
        <dsp:cNvPr id="0" name=""/>
        <dsp:cNvSpPr/>
      </dsp:nvSpPr>
      <dsp:spPr>
        <a:xfrm>
          <a:off x="1890845" y="965391"/>
          <a:ext cx="4886031" cy="4886031"/>
        </a:xfrm>
        <a:custGeom>
          <a:avLst/>
          <a:gdLst/>
          <a:ahLst/>
          <a:cxnLst/>
          <a:rect l="0" t="0" r="0" b="0"/>
          <a:pathLst>
            <a:path>
              <a:moveTo>
                <a:pt x="4407107" y="990200"/>
              </a:moveTo>
              <a:arcTo wR="2443015" hR="2443015" stAng="19410606" swAng="1682057"/>
            </a:path>
          </a:pathLst>
        </a:custGeom>
        <a:noFill/>
        <a:ln w="9525" cap="flat" cmpd="sng" algn="ctr">
          <a:solidFill>
            <a:schemeClr val="accent3">
              <a:shade val="90000"/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ABABAA8-059C-400F-9447-AB22CD12FDD5}">
      <dsp:nvSpPr>
        <dsp:cNvPr id="0" name=""/>
        <dsp:cNvSpPr/>
      </dsp:nvSpPr>
      <dsp:spPr>
        <a:xfrm>
          <a:off x="4802864" y="3429001"/>
          <a:ext cx="3293420" cy="2401829"/>
        </a:xfrm>
        <a:prstGeom prst="roundRect">
          <a:avLst/>
        </a:prstGeom>
        <a:solidFill>
          <a:schemeClr val="accent3">
            <a:alpha val="90000"/>
            <a:hueOff val="0"/>
            <a:satOff val="0"/>
            <a:lumOff val="0"/>
            <a:alphaOff val="-2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000" kern="1200" dirty="0" smtClean="0"/>
            <a:t>Расширение сферы учебной и внеурочной деятельности</a:t>
          </a:r>
          <a:endParaRPr lang="ru-RU" sz="3000" kern="1200" dirty="0"/>
        </a:p>
      </dsp:txBody>
      <dsp:txXfrm>
        <a:off x="4802864" y="3429001"/>
        <a:ext cx="3293420" cy="2401829"/>
      </dsp:txXfrm>
    </dsp:sp>
    <dsp:sp modelId="{5882BB1E-73E7-4088-9F58-A1D95E60501D}">
      <dsp:nvSpPr>
        <dsp:cNvPr id="0" name=""/>
        <dsp:cNvSpPr/>
      </dsp:nvSpPr>
      <dsp:spPr>
        <a:xfrm>
          <a:off x="1890845" y="965391"/>
          <a:ext cx="4886031" cy="4886031"/>
        </a:xfrm>
        <a:custGeom>
          <a:avLst/>
          <a:gdLst/>
          <a:ahLst/>
          <a:cxnLst/>
          <a:rect l="0" t="0" r="0" b="0"/>
          <a:pathLst>
            <a:path>
              <a:moveTo>
                <a:pt x="2717228" y="4870593"/>
              </a:moveTo>
              <a:arcTo wR="2443015" hR="2443015" stAng="5013321" swAng="841823"/>
            </a:path>
          </a:pathLst>
        </a:custGeom>
        <a:noFill/>
        <a:ln w="9525" cap="flat" cmpd="sng" algn="ctr">
          <a:solidFill>
            <a:schemeClr val="accent3">
              <a:shade val="90000"/>
              <a:hueOff val="65515"/>
              <a:satOff val="-16548"/>
              <a:lumOff val="20373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AC8C013-B767-4668-96C6-8D18B75654D7}">
      <dsp:nvSpPr>
        <dsp:cNvPr id="0" name=""/>
        <dsp:cNvSpPr/>
      </dsp:nvSpPr>
      <dsp:spPr>
        <a:xfrm>
          <a:off x="619089" y="3401936"/>
          <a:ext cx="3198115" cy="2455958"/>
        </a:xfrm>
        <a:prstGeom prst="roundRect">
          <a:avLst/>
        </a:prstGeom>
        <a:solidFill>
          <a:schemeClr val="accent3">
            <a:alpha val="90000"/>
            <a:hueOff val="0"/>
            <a:satOff val="0"/>
            <a:lumOff val="0"/>
            <a:alphaOff val="-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000" kern="1200" dirty="0" smtClean="0"/>
            <a:t>Позитивное отношение к чтению</a:t>
          </a:r>
          <a:endParaRPr lang="ru-RU" sz="3000" kern="1200" dirty="0"/>
        </a:p>
      </dsp:txBody>
      <dsp:txXfrm>
        <a:off x="619089" y="3401936"/>
        <a:ext cx="3198115" cy="2455958"/>
      </dsp:txXfrm>
    </dsp:sp>
    <dsp:sp modelId="{CA256DF5-6A0A-4195-A735-910F5E5E0905}">
      <dsp:nvSpPr>
        <dsp:cNvPr id="0" name=""/>
        <dsp:cNvSpPr/>
      </dsp:nvSpPr>
      <dsp:spPr>
        <a:xfrm>
          <a:off x="1890845" y="965391"/>
          <a:ext cx="4886031" cy="4886031"/>
        </a:xfrm>
        <a:custGeom>
          <a:avLst/>
          <a:gdLst/>
          <a:ahLst/>
          <a:cxnLst/>
          <a:rect l="0" t="0" r="0" b="0"/>
          <a:pathLst>
            <a:path>
              <a:moveTo>
                <a:pt x="29899" y="2061967"/>
              </a:moveTo>
              <a:arcTo wR="2443015" hR="2443015" stAng="11338400" swAng="1658016"/>
            </a:path>
          </a:pathLst>
        </a:custGeom>
        <a:noFill/>
        <a:ln w="9525" cap="flat" cmpd="sng" algn="ctr">
          <a:solidFill>
            <a:schemeClr val="accent3">
              <a:shade val="90000"/>
              <a:hueOff val="131029"/>
              <a:satOff val="-33097"/>
              <a:lumOff val="40747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6388B365-7875-4C69-9B38-5F164BB45704}">
      <dsp:nvSpPr>
        <dsp:cNvPr id="0" name=""/>
        <dsp:cNvSpPr/>
      </dsp:nvSpPr>
      <dsp:spPr>
        <a:xfrm rot="16200000">
          <a:off x="228943" y="-2575"/>
          <a:ext cx="2627648" cy="2632798"/>
        </a:xfrm>
        <a:prstGeom prst="downArrow">
          <a:avLst>
            <a:gd name="adj1" fmla="val 50000"/>
            <a:gd name="adj2" fmla="val 35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Снижение интереса к чтению</a:t>
          </a:r>
          <a:endParaRPr lang="ru-RU" sz="1800" kern="1200" dirty="0"/>
        </a:p>
      </dsp:txBody>
      <dsp:txXfrm rot="16200000">
        <a:off x="228943" y="-2575"/>
        <a:ext cx="2627648" cy="2632798"/>
      </dsp:txXfrm>
    </dsp:sp>
    <dsp:sp modelId="{7056514E-6B18-4D47-A75A-77A072F6F220}">
      <dsp:nvSpPr>
        <dsp:cNvPr id="0" name=""/>
        <dsp:cNvSpPr/>
      </dsp:nvSpPr>
      <dsp:spPr>
        <a:xfrm rot="5400000">
          <a:off x="3774218" y="-762"/>
          <a:ext cx="2627648" cy="2629172"/>
        </a:xfrm>
        <a:prstGeom prst="downArrow">
          <a:avLst>
            <a:gd name="adj1" fmla="val 50000"/>
            <a:gd name="adj2" fmla="val 35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Устойчивый эмоциональный интерес  к чтению</a:t>
          </a:r>
          <a:endParaRPr lang="ru-RU" sz="1800" kern="1200" dirty="0"/>
        </a:p>
      </dsp:txBody>
      <dsp:txXfrm rot="5400000">
        <a:off x="3774218" y="-762"/>
        <a:ext cx="2627648" cy="2629172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6388B365-7875-4C69-9B38-5F164BB45704}">
      <dsp:nvSpPr>
        <dsp:cNvPr id="0" name=""/>
        <dsp:cNvSpPr/>
      </dsp:nvSpPr>
      <dsp:spPr>
        <a:xfrm rot="16200000">
          <a:off x="229215" y="0"/>
          <a:ext cx="2640206" cy="2640206"/>
        </a:xfrm>
        <a:prstGeom prst="downArrow">
          <a:avLst>
            <a:gd name="adj1" fmla="val 50000"/>
            <a:gd name="adj2" fmla="val 35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Малое количество часов(3ч.) по литературному чтению</a:t>
          </a:r>
          <a:endParaRPr lang="ru-RU" sz="1800" kern="1200" dirty="0"/>
        </a:p>
      </dsp:txBody>
      <dsp:txXfrm rot="16200000">
        <a:off x="229215" y="0"/>
        <a:ext cx="2640206" cy="2640206"/>
      </dsp:txXfrm>
    </dsp:sp>
    <dsp:sp modelId="{7056514E-6B18-4D47-A75A-77A072F6F220}">
      <dsp:nvSpPr>
        <dsp:cNvPr id="0" name=""/>
        <dsp:cNvSpPr/>
      </dsp:nvSpPr>
      <dsp:spPr>
        <a:xfrm rot="5400000">
          <a:off x="3760600" y="0"/>
          <a:ext cx="2640206" cy="2640206"/>
        </a:xfrm>
        <a:prstGeom prst="downArrow">
          <a:avLst>
            <a:gd name="adj1" fmla="val 50000"/>
            <a:gd name="adj2" fmla="val 35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Большое количество хороших произведений </a:t>
          </a:r>
          <a:endParaRPr lang="ru-RU" sz="1800" kern="1200" dirty="0"/>
        </a:p>
      </dsp:txBody>
      <dsp:txXfrm rot="5400000">
        <a:off x="3760600" y="0"/>
        <a:ext cx="2640206" cy="2640206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7D9D03E3-B1FA-4797-B6E1-67F41F6D06BC}">
      <dsp:nvSpPr>
        <dsp:cNvPr id="0" name=""/>
        <dsp:cNvSpPr/>
      </dsp:nvSpPr>
      <dsp:spPr>
        <a:xfrm>
          <a:off x="142848" y="428628"/>
          <a:ext cx="8666312" cy="167844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/>
            <a:t>Поиск эффективных путей активизации процесса обучения литературному чтению</a:t>
          </a:r>
          <a:endParaRPr lang="ru-RU" sz="2800" kern="1200" dirty="0"/>
        </a:p>
      </dsp:txBody>
      <dsp:txXfrm>
        <a:off x="142848" y="428628"/>
        <a:ext cx="8666312" cy="1678445"/>
      </dsp:txXfrm>
    </dsp:sp>
    <dsp:sp modelId="{43EEF1CD-4DE0-45C5-A7D8-E37B0EAD1E4D}">
      <dsp:nvSpPr>
        <dsp:cNvPr id="0" name=""/>
        <dsp:cNvSpPr/>
      </dsp:nvSpPr>
      <dsp:spPr>
        <a:xfrm>
          <a:off x="0" y="1751635"/>
          <a:ext cx="9001155" cy="46368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85787" tIns="35560" rIns="199136" bIns="35560" numCol="1" spcCol="1270" anchor="t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endParaRPr lang="ru-RU" sz="2200" kern="1200" dirty="0"/>
        </a:p>
      </dsp:txBody>
      <dsp:txXfrm>
        <a:off x="0" y="1751635"/>
        <a:ext cx="9001155" cy="463680"/>
      </dsp:txXfrm>
    </dsp:sp>
    <dsp:sp modelId="{1E5EB021-4825-4541-B375-E67AE9B41105}">
      <dsp:nvSpPr>
        <dsp:cNvPr id="0" name=""/>
        <dsp:cNvSpPr/>
      </dsp:nvSpPr>
      <dsp:spPr>
        <a:xfrm>
          <a:off x="142848" y="2571769"/>
          <a:ext cx="8679634" cy="157217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/>
            <a:t>Формирование осознанных и действенных знаний</a:t>
          </a:r>
          <a:endParaRPr lang="ru-RU" sz="2800" kern="1200" dirty="0"/>
        </a:p>
      </dsp:txBody>
      <dsp:txXfrm>
        <a:off x="142848" y="2571769"/>
        <a:ext cx="8679634" cy="1572174"/>
      </dsp:txXfrm>
    </dsp:sp>
    <dsp:sp modelId="{15BE17FD-CFE3-4269-B401-67275A247B0B}">
      <dsp:nvSpPr>
        <dsp:cNvPr id="0" name=""/>
        <dsp:cNvSpPr/>
      </dsp:nvSpPr>
      <dsp:spPr>
        <a:xfrm>
          <a:off x="0" y="3787489"/>
          <a:ext cx="9001155" cy="46368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85787" tIns="35560" rIns="199136" bIns="35560" numCol="1" spcCol="1270" anchor="t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endParaRPr lang="ru-RU" sz="2200" kern="1200"/>
        </a:p>
      </dsp:txBody>
      <dsp:txXfrm>
        <a:off x="0" y="3787489"/>
        <a:ext cx="9001155" cy="463680"/>
      </dsp:txXfrm>
    </dsp:sp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26EA34D2-18DA-4F10-822A-2BBA5449AE83}">
      <dsp:nvSpPr>
        <dsp:cNvPr id="0" name=""/>
        <dsp:cNvSpPr/>
      </dsp:nvSpPr>
      <dsp:spPr>
        <a:xfrm>
          <a:off x="0" y="756396"/>
          <a:ext cx="9001155" cy="478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95FA42C-70CA-4711-874C-2444BAEA8FA4}">
      <dsp:nvSpPr>
        <dsp:cNvPr id="0" name=""/>
        <dsp:cNvSpPr/>
      </dsp:nvSpPr>
      <dsp:spPr>
        <a:xfrm>
          <a:off x="428521" y="65992"/>
          <a:ext cx="8570428" cy="97084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8156" tIns="0" rIns="238156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/>
            <a:t>Л.Н.Толстой, К.Д.Ушинский, </a:t>
          </a:r>
          <a:r>
            <a:rPr lang="ru-RU" sz="2400" b="1" kern="1200" dirty="0" err="1" smtClean="0"/>
            <a:t>П.П.Блонский</a:t>
          </a:r>
          <a:r>
            <a:rPr lang="ru-RU" sz="2400" b="1" kern="1200" dirty="0" smtClean="0"/>
            <a:t>, </a:t>
          </a:r>
          <a:r>
            <a:rPr lang="ru-RU" sz="2400" b="1" kern="1200" dirty="0" err="1" smtClean="0"/>
            <a:t>П.Ф.Каптарёв</a:t>
          </a:r>
          <a:r>
            <a:rPr lang="ru-RU" sz="2400" b="1" kern="1200" dirty="0" smtClean="0"/>
            <a:t>, </a:t>
          </a:r>
          <a:r>
            <a:rPr lang="ru-RU" sz="2400" b="1" kern="1200" dirty="0" err="1" smtClean="0"/>
            <a:t>Л.С.Выготский</a:t>
          </a:r>
          <a:r>
            <a:rPr lang="ru-RU" sz="2400" b="1" kern="1200" dirty="0" smtClean="0"/>
            <a:t>, </a:t>
          </a:r>
          <a:r>
            <a:rPr lang="ru-RU" sz="2400" b="1" kern="1200" dirty="0" err="1" smtClean="0"/>
            <a:t>Д.Б.Эльконин</a:t>
          </a:r>
          <a:endParaRPr lang="ru-RU" sz="2400" b="1" kern="1200" dirty="0"/>
        </a:p>
      </dsp:txBody>
      <dsp:txXfrm>
        <a:off x="428521" y="65992"/>
        <a:ext cx="8570428" cy="970844"/>
      </dsp:txXfrm>
    </dsp:sp>
    <dsp:sp modelId="{187C0F0A-B936-4CA4-B93D-5FA491D5AB78}">
      <dsp:nvSpPr>
        <dsp:cNvPr id="0" name=""/>
        <dsp:cNvSpPr/>
      </dsp:nvSpPr>
      <dsp:spPr>
        <a:xfrm>
          <a:off x="0" y="2570716"/>
          <a:ext cx="9001155" cy="478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0C6901F-1D47-498A-8446-499376532350}">
      <dsp:nvSpPr>
        <dsp:cNvPr id="0" name=""/>
        <dsp:cNvSpPr/>
      </dsp:nvSpPr>
      <dsp:spPr>
        <a:xfrm>
          <a:off x="445223" y="1337796"/>
          <a:ext cx="8551971" cy="15133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8156" tIns="0" rIns="238156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/>
            <a:t>В.В.Давыдов, </a:t>
          </a:r>
          <a:r>
            <a:rPr lang="ru-RU" sz="2400" b="1" kern="1200" dirty="0" err="1" smtClean="0"/>
            <a:t>Ш.А.Амонашвили</a:t>
          </a:r>
          <a:r>
            <a:rPr lang="ru-RU" sz="2400" b="1" kern="1200" dirty="0" smtClean="0"/>
            <a:t>, А.Н. и А.А.Леонтьевы, </a:t>
          </a:r>
          <a:r>
            <a:rPr lang="ru-RU" sz="2400" b="1" kern="1200" dirty="0" err="1" smtClean="0"/>
            <a:t>Д.И.Фельдштейн</a:t>
          </a:r>
          <a:r>
            <a:rPr lang="ru-RU" sz="2400" b="1" kern="1200" dirty="0" smtClean="0"/>
            <a:t>, </a:t>
          </a:r>
          <a:r>
            <a:rPr lang="ru-RU" sz="2400" b="1" kern="1200" dirty="0" err="1" smtClean="0"/>
            <a:t>А.Г.Асмолов</a:t>
          </a:r>
          <a:r>
            <a:rPr lang="ru-RU" sz="2400" b="1" kern="1200" dirty="0" smtClean="0"/>
            <a:t>, С.К.Бондырева</a:t>
          </a:r>
          <a:endParaRPr lang="ru-RU" sz="2400" b="1" kern="1200" dirty="0"/>
        </a:p>
      </dsp:txBody>
      <dsp:txXfrm>
        <a:off x="445223" y="1337796"/>
        <a:ext cx="8551971" cy="1513360"/>
      </dsp:txXfrm>
    </dsp:sp>
    <dsp:sp modelId="{2A1955FC-A416-40D9-883F-4C3AFA30D2B1}">
      <dsp:nvSpPr>
        <dsp:cNvPr id="0" name=""/>
        <dsp:cNvSpPr/>
      </dsp:nvSpPr>
      <dsp:spPr>
        <a:xfrm>
          <a:off x="0" y="4235192"/>
          <a:ext cx="9001155" cy="478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5032EF4-3666-4E18-B259-BBD633B152A2}">
      <dsp:nvSpPr>
        <dsp:cNvPr id="0" name=""/>
        <dsp:cNvSpPr/>
      </dsp:nvSpPr>
      <dsp:spPr>
        <a:xfrm>
          <a:off x="445223" y="3152116"/>
          <a:ext cx="8551971" cy="136351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8156" tIns="0" rIns="238156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/>
            <a:t>В.Н.Зайцева, </a:t>
          </a:r>
          <a:r>
            <a:rPr lang="ru-RU" sz="2400" b="1" kern="1200" dirty="0" err="1" smtClean="0"/>
            <a:t>М.И.Оморокова</a:t>
          </a:r>
          <a:r>
            <a:rPr lang="ru-RU" sz="2400" b="1" kern="1200" dirty="0" smtClean="0"/>
            <a:t>, </a:t>
          </a:r>
          <a:r>
            <a:rPr lang="ru-RU" sz="2400" b="1" kern="1200" dirty="0" err="1" smtClean="0"/>
            <a:t>Н.Н.Светловская</a:t>
          </a:r>
          <a:r>
            <a:rPr lang="ru-RU" sz="2400" b="1" kern="1200" dirty="0" smtClean="0"/>
            <a:t>, А.Т.Федоренко</a:t>
          </a:r>
          <a:endParaRPr lang="ru-RU" sz="2400" b="1" kern="1200" dirty="0"/>
        </a:p>
      </dsp:txBody>
      <dsp:txXfrm>
        <a:off x="445223" y="3152116"/>
        <a:ext cx="8551971" cy="1363516"/>
      </dsp:txXfrm>
    </dsp:sp>
  </dsp:spTree>
</dsp:drawing>
</file>

<file path=ppt/diagrams/drawing6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95418AA8-EC3F-46E3-8C02-ED7C9F7F4C16}">
      <dsp:nvSpPr>
        <dsp:cNvPr id="0" name=""/>
        <dsp:cNvSpPr/>
      </dsp:nvSpPr>
      <dsp:spPr>
        <a:xfrm>
          <a:off x="0" y="68775"/>
          <a:ext cx="8858311" cy="1661642"/>
        </a:xfrm>
        <a:prstGeom prst="rect">
          <a:avLst/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5260" tIns="175260" rIns="175260" bIns="175260" numCol="1" spcCol="1270" anchor="ctr" anchorCtr="0">
          <a:noAutofit/>
        </a:bodyPr>
        <a:lstStyle/>
        <a:p>
          <a:pPr lvl="0" algn="ctr" defTabSz="2044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600" kern="1200" dirty="0" smtClean="0"/>
            <a:t>Технологии для формирования читательской компетентности</a:t>
          </a:r>
          <a:endParaRPr lang="ru-RU" sz="4600" kern="1200" dirty="0"/>
        </a:p>
      </dsp:txBody>
      <dsp:txXfrm>
        <a:off x="0" y="68775"/>
        <a:ext cx="8858311" cy="1661642"/>
      </dsp:txXfrm>
    </dsp:sp>
    <dsp:sp modelId="{2A22F4ED-82F3-411A-8453-655FE70508F2}">
      <dsp:nvSpPr>
        <dsp:cNvPr id="0" name=""/>
        <dsp:cNvSpPr/>
      </dsp:nvSpPr>
      <dsp:spPr>
        <a:xfrm>
          <a:off x="0" y="1650650"/>
          <a:ext cx="2949887" cy="348944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000" kern="1200" dirty="0" smtClean="0"/>
            <a:t>Продуктивный подход</a:t>
          </a:r>
          <a:endParaRPr lang="ru-RU" sz="3000" kern="1200" dirty="0"/>
        </a:p>
      </dsp:txBody>
      <dsp:txXfrm>
        <a:off x="0" y="1650650"/>
        <a:ext cx="2949887" cy="3489448"/>
      </dsp:txXfrm>
    </dsp:sp>
    <dsp:sp modelId="{94975D98-DB14-4C34-881F-01F85D1FAB58}">
      <dsp:nvSpPr>
        <dsp:cNvPr id="0" name=""/>
        <dsp:cNvSpPr/>
      </dsp:nvSpPr>
      <dsp:spPr>
        <a:xfrm>
          <a:off x="2954212" y="1661642"/>
          <a:ext cx="2949887" cy="348944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3000" kern="1200" dirty="0" smtClean="0"/>
            <a:t>Проблемно-диалогический подход</a:t>
          </a:r>
        </a:p>
        <a:p>
          <a:pPr lvl="0" algn="ctr">
            <a:spcBef>
              <a:spcPct val="0"/>
            </a:spcBef>
          </a:pPr>
          <a:endParaRPr lang="ru-RU" sz="3000" kern="1200" dirty="0"/>
        </a:p>
      </dsp:txBody>
      <dsp:txXfrm>
        <a:off x="2954212" y="1661642"/>
        <a:ext cx="2949887" cy="3489448"/>
      </dsp:txXfrm>
    </dsp:sp>
    <dsp:sp modelId="{A627FB46-B72E-43FB-B216-04308E7F5049}">
      <dsp:nvSpPr>
        <dsp:cNvPr id="0" name=""/>
        <dsp:cNvSpPr/>
      </dsp:nvSpPr>
      <dsp:spPr>
        <a:xfrm>
          <a:off x="5904099" y="1661642"/>
          <a:ext cx="2949887" cy="348944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000" kern="1200" dirty="0" smtClean="0"/>
            <a:t>Творческий подход</a:t>
          </a:r>
          <a:endParaRPr lang="ru-RU" sz="3000" kern="1200" dirty="0"/>
        </a:p>
      </dsp:txBody>
      <dsp:txXfrm>
        <a:off x="5904099" y="1661642"/>
        <a:ext cx="2949887" cy="3489448"/>
      </dsp:txXfrm>
    </dsp:sp>
    <dsp:sp modelId="{C3CDA30A-5A97-491F-87CB-0ADB65C65F76}">
      <dsp:nvSpPr>
        <dsp:cNvPr id="0" name=""/>
        <dsp:cNvSpPr/>
      </dsp:nvSpPr>
      <dsp:spPr>
        <a:xfrm>
          <a:off x="0" y="5151090"/>
          <a:ext cx="8858311" cy="387716"/>
        </a:xfrm>
        <a:prstGeom prst="rect">
          <a:avLst/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7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7BEAEDF1-BD20-4A45-9E8C-08CF466BF0E7}">
      <dsp:nvSpPr>
        <dsp:cNvPr id="0" name=""/>
        <dsp:cNvSpPr/>
      </dsp:nvSpPr>
      <dsp:spPr>
        <a:xfrm>
          <a:off x="1879325" y="959483"/>
          <a:ext cx="5055426" cy="5055426"/>
        </a:xfrm>
        <a:prstGeom prst="blockArc">
          <a:avLst>
            <a:gd name="adj1" fmla="val 11109510"/>
            <a:gd name="adj2" fmla="val 16581687"/>
            <a:gd name="adj3" fmla="val 4641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4F24456-BD2A-4629-A2C7-427E36556F54}">
      <dsp:nvSpPr>
        <dsp:cNvPr id="0" name=""/>
        <dsp:cNvSpPr/>
      </dsp:nvSpPr>
      <dsp:spPr>
        <a:xfrm>
          <a:off x="1882190" y="549906"/>
          <a:ext cx="5055426" cy="5055426"/>
        </a:xfrm>
        <a:prstGeom prst="blockArc">
          <a:avLst>
            <a:gd name="adj1" fmla="val 5022315"/>
            <a:gd name="adj2" fmla="val 10538574"/>
            <a:gd name="adj3" fmla="val 4641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314A2F7-EE0F-46A8-A3EA-9F7944B0C3DF}">
      <dsp:nvSpPr>
        <dsp:cNvPr id="0" name=""/>
        <dsp:cNvSpPr/>
      </dsp:nvSpPr>
      <dsp:spPr>
        <a:xfrm>
          <a:off x="2723296" y="601808"/>
          <a:ext cx="5055426" cy="5055426"/>
        </a:xfrm>
        <a:prstGeom prst="blockArc">
          <a:avLst>
            <a:gd name="adj1" fmla="val 240657"/>
            <a:gd name="adj2" fmla="val 6201412"/>
            <a:gd name="adj3" fmla="val 4641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10492C4-E0B9-4298-8F99-6D4DD1E6D6EE}">
      <dsp:nvSpPr>
        <dsp:cNvPr id="0" name=""/>
        <dsp:cNvSpPr/>
      </dsp:nvSpPr>
      <dsp:spPr>
        <a:xfrm>
          <a:off x="2720885" y="908467"/>
          <a:ext cx="5055426" cy="5055426"/>
        </a:xfrm>
        <a:prstGeom prst="blockArc">
          <a:avLst>
            <a:gd name="adj1" fmla="val 15402027"/>
            <a:gd name="adj2" fmla="val 21413397"/>
            <a:gd name="adj3" fmla="val 4641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49DC2BB-EE66-4DEA-8125-8BC7D701C8CE}">
      <dsp:nvSpPr>
        <dsp:cNvPr id="0" name=""/>
        <dsp:cNvSpPr/>
      </dsp:nvSpPr>
      <dsp:spPr>
        <a:xfrm>
          <a:off x="3486755" y="2357420"/>
          <a:ext cx="2656874" cy="187276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/>
            <a:t>Творческий подход</a:t>
          </a:r>
          <a:endParaRPr lang="ru-RU" sz="2400" b="1" kern="1200" dirty="0"/>
        </a:p>
      </dsp:txBody>
      <dsp:txXfrm>
        <a:off x="3486755" y="2357420"/>
        <a:ext cx="2656874" cy="1872760"/>
      </dsp:txXfrm>
    </dsp:sp>
    <dsp:sp modelId="{DD963BD8-BFC6-4C36-9145-9A33A1162EAC}">
      <dsp:nvSpPr>
        <dsp:cNvPr id="0" name=""/>
        <dsp:cNvSpPr/>
      </dsp:nvSpPr>
      <dsp:spPr>
        <a:xfrm>
          <a:off x="2667885" y="8"/>
          <a:ext cx="4025452" cy="206666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/>
            <a:t>Составление детьми вопросов к тексту аналитического характера</a:t>
          </a:r>
          <a:endParaRPr lang="ru-RU" sz="2400" b="1" kern="1200" dirty="0"/>
        </a:p>
      </dsp:txBody>
      <dsp:txXfrm>
        <a:off x="2667885" y="8"/>
        <a:ext cx="4025452" cy="2066662"/>
      </dsp:txXfrm>
    </dsp:sp>
    <dsp:sp modelId="{EB249F71-AD13-4E4C-9EFF-90EBD8B1C396}">
      <dsp:nvSpPr>
        <dsp:cNvPr id="0" name=""/>
        <dsp:cNvSpPr/>
      </dsp:nvSpPr>
      <dsp:spPr>
        <a:xfrm>
          <a:off x="6020109" y="2357435"/>
          <a:ext cx="3387826" cy="188957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/>
            <a:t>Рассказ от имени героя</a:t>
          </a:r>
          <a:endParaRPr lang="ru-RU" sz="2400" b="1" kern="1200" dirty="0"/>
        </a:p>
      </dsp:txBody>
      <dsp:txXfrm>
        <a:off x="6020109" y="2357435"/>
        <a:ext cx="3387826" cy="1889578"/>
      </dsp:txXfrm>
    </dsp:sp>
    <dsp:sp modelId="{DD929E18-CC83-43B6-A84E-AB53DB3017E1}">
      <dsp:nvSpPr>
        <dsp:cNvPr id="0" name=""/>
        <dsp:cNvSpPr/>
      </dsp:nvSpPr>
      <dsp:spPr>
        <a:xfrm>
          <a:off x="2835681" y="4483098"/>
          <a:ext cx="3689874" cy="209739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/>
            <a:t>Работа с иллюстрациями к произведению</a:t>
          </a:r>
          <a:endParaRPr lang="ru-RU" sz="2400" b="1" kern="1200" dirty="0"/>
        </a:p>
      </dsp:txBody>
      <dsp:txXfrm>
        <a:off x="2835681" y="4483098"/>
        <a:ext cx="3689874" cy="2097390"/>
      </dsp:txXfrm>
    </dsp:sp>
    <dsp:sp modelId="{E28BA073-EEB0-43C6-9C51-6509AFF5757C}">
      <dsp:nvSpPr>
        <dsp:cNvPr id="0" name=""/>
        <dsp:cNvSpPr/>
      </dsp:nvSpPr>
      <dsp:spPr>
        <a:xfrm>
          <a:off x="307546" y="2357435"/>
          <a:ext cx="3280866" cy="181552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/>
            <a:t>Театрализация</a:t>
          </a:r>
          <a:endParaRPr lang="ru-RU" sz="2400" b="1" kern="1200" dirty="0"/>
        </a:p>
      </dsp:txBody>
      <dsp:txXfrm>
        <a:off x="307546" y="2357435"/>
        <a:ext cx="3280866" cy="1815529"/>
      </dsp:txXfrm>
    </dsp:sp>
  </dsp:spTree>
</dsp:drawing>
</file>

<file path=ppt/diagrams/drawing8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42381328-89B9-4F1C-A7E1-BB50D18D4D54}">
      <dsp:nvSpPr>
        <dsp:cNvPr id="0" name=""/>
        <dsp:cNvSpPr/>
      </dsp:nvSpPr>
      <dsp:spPr>
        <a:xfrm>
          <a:off x="0" y="68888"/>
          <a:ext cx="8858311" cy="1757368"/>
        </a:xfrm>
        <a:prstGeom prst="rect">
          <a:avLst/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8120" tIns="198120" rIns="198120" bIns="198120" numCol="1" spcCol="1270" anchor="ctr" anchorCtr="0">
          <a:noAutofit/>
        </a:bodyPr>
        <a:lstStyle/>
        <a:p>
          <a:pPr lvl="0" algn="ctr" defTabSz="2311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200" b="1" kern="1200" dirty="0" smtClean="0"/>
            <a:t>Внеурочная деятельность</a:t>
          </a:r>
          <a:endParaRPr lang="ru-RU" sz="5200" b="1" kern="1200" dirty="0"/>
        </a:p>
      </dsp:txBody>
      <dsp:txXfrm>
        <a:off x="0" y="68888"/>
        <a:ext cx="8858311" cy="1757368"/>
      </dsp:txXfrm>
    </dsp:sp>
    <dsp:sp modelId="{22DD8D3E-72AE-4A82-9FC4-490A1ECEFC64}">
      <dsp:nvSpPr>
        <dsp:cNvPr id="0" name=""/>
        <dsp:cNvSpPr/>
      </dsp:nvSpPr>
      <dsp:spPr>
        <a:xfrm>
          <a:off x="4325" y="1757368"/>
          <a:ext cx="2949887" cy="369047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kern="1200" dirty="0" smtClean="0"/>
            <a:t>Экскурсии в музеи, посещение выставок</a:t>
          </a:r>
          <a:endParaRPr lang="ru-RU" sz="3200" kern="1200" dirty="0"/>
        </a:p>
      </dsp:txBody>
      <dsp:txXfrm>
        <a:off x="4325" y="1757368"/>
        <a:ext cx="2949887" cy="3690473"/>
      </dsp:txXfrm>
    </dsp:sp>
    <dsp:sp modelId="{4DA714D1-9958-4B80-9274-0354A61B9A44}">
      <dsp:nvSpPr>
        <dsp:cNvPr id="0" name=""/>
        <dsp:cNvSpPr/>
      </dsp:nvSpPr>
      <dsp:spPr>
        <a:xfrm>
          <a:off x="2968135" y="1767701"/>
          <a:ext cx="2949887" cy="369047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kern="1200" dirty="0" smtClean="0"/>
            <a:t>Конкурсы чтецов, библиотечные уроки</a:t>
          </a:r>
          <a:endParaRPr lang="ru-RU" sz="3200" kern="1200" dirty="0"/>
        </a:p>
      </dsp:txBody>
      <dsp:txXfrm>
        <a:off x="2968135" y="1767701"/>
        <a:ext cx="2949887" cy="3690473"/>
      </dsp:txXfrm>
    </dsp:sp>
    <dsp:sp modelId="{694FA173-5BDE-4692-93AD-A74C1CA1C29F}">
      <dsp:nvSpPr>
        <dsp:cNvPr id="0" name=""/>
        <dsp:cNvSpPr/>
      </dsp:nvSpPr>
      <dsp:spPr>
        <a:xfrm>
          <a:off x="5890176" y="1767701"/>
          <a:ext cx="2949887" cy="369047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kern="1200" dirty="0" smtClean="0"/>
            <a:t>Литературные утренники, конкурсы инсценировок</a:t>
          </a:r>
          <a:endParaRPr lang="ru-RU" sz="3200" kern="1200" dirty="0"/>
        </a:p>
      </dsp:txBody>
      <dsp:txXfrm>
        <a:off x="5890176" y="1767701"/>
        <a:ext cx="2949887" cy="3690473"/>
      </dsp:txXfrm>
    </dsp:sp>
    <dsp:sp modelId="{A0C245C5-5531-497D-B22C-E2C0F1ACA4AC}">
      <dsp:nvSpPr>
        <dsp:cNvPr id="0" name=""/>
        <dsp:cNvSpPr/>
      </dsp:nvSpPr>
      <dsp:spPr>
        <a:xfrm>
          <a:off x="0" y="5447842"/>
          <a:ext cx="8858311" cy="410052"/>
        </a:xfrm>
        <a:prstGeom prst="rect">
          <a:avLst/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9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591B93FC-2828-47A8-BB24-1471E74D49DF}">
      <dsp:nvSpPr>
        <dsp:cNvPr id="0" name=""/>
        <dsp:cNvSpPr/>
      </dsp:nvSpPr>
      <dsp:spPr>
        <a:xfrm>
          <a:off x="0" y="878057"/>
          <a:ext cx="8786874" cy="730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89424EA-2B43-4DA5-8DFF-EBBB7C121B3C}">
      <dsp:nvSpPr>
        <dsp:cNvPr id="0" name=""/>
        <dsp:cNvSpPr/>
      </dsp:nvSpPr>
      <dsp:spPr>
        <a:xfrm>
          <a:off x="399871" y="59969"/>
          <a:ext cx="8384143" cy="1246127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2486" tIns="0" rIns="232486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/>
            <a:t> </a:t>
          </a:r>
          <a:r>
            <a:rPr lang="ru-RU" sz="2800" b="1" kern="1200" dirty="0" smtClean="0"/>
            <a:t>1. Подготовительно-организационный</a:t>
          </a:r>
          <a:endParaRPr lang="ru-RU" sz="2800" b="1" kern="1200" dirty="0"/>
        </a:p>
      </dsp:txBody>
      <dsp:txXfrm>
        <a:off x="399871" y="59969"/>
        <a:ext cx="8384143" cy="1246127"/>
      </dsp:txXfrm>
    </dsp:sp>
    <dsp:sp modelId="{68E4E8B4-6334-4481-90D2-16C1BC77CDD1}">
      <dsp:nvSpPr>
        <dsp:cNvPr id="0" name=""/>
        <dsp:cNvSpPr/>
      </dsp:nvSpPr>
      <dsp:spPr>
        <a:xfrm>
          <a:off x="0" y="2365397"/>
          <a:ext cx="8786874" cy="730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31D3882-A941-4FD0-9B2E-531E8007CF0E}">
      <dsp:nvSpPr>
        <dsp:cNvPr id="0" name=""/>
        <dsp:cNvSpPr/>
      </dsp:nvSpPr>
      <dsp:spPr>
        <a:xfrm>
          <a:off x="412742" y="1765457"/>
          <a:ext cx="8369780" cy="102798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2486" tIns="0" rIns="232486" bIns="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 smtClean="0"/>
            <a:t>2. Инновационная практическая деятельность</a:t>
          </a:r>
          <a:endParaRPr lang="ru-RU" sz="2800" b="1" kern="1200" dirty="0"/>
        </a:p>
      </dsp:txBody>
      <dsp:txXfrm>
        <a:off x="412742" y="1765457"/>
        <a:ext cx="8369780" cy="1027980"/>
      </dsp:txXfrm>
    </dsp:sp>
    <dsp:sp modelId="{6CF391B4-0EB6-48A4-B7BA-6E1CD318AB48}">
      <dsp:nvSpPr>
        <dsp:cNvPr id="0" name=""/>
        <dsp:cNvSpPr/>
      </dsp:nvSpPr>
      <dsp:spPr>
        <a:xfrm>
          <a:off x="0" y="3819343"/>
          <a:ext cx="8786874" cy="730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47C1371-83A8-4B46-AE5A-DB84F09C4EB8}">
      <dsp:nvSpPr>
        <dsp:cNvPr id="0" name=""/>
        <dsp:cNvSpPr/>
      </dsp:nvSpPr>
      <dsp:spPr>
        <a:xfrm>
          <a:off x="437198" y="3252797"/>
          <a:ext cx="8342682" cy="99458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2486" tIns="0" rIns="232486" bIns="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 smtClean="0"/>
            <a:t>3. Завершающий</a:t>
          </a:r>
          <a:endParaRPr lang="ru-RU" sz="2800" b="1" kern="1200" dirty="0"/>
        </a:p>
      </dsp:txBody>
      <dsp:txXfrm>
        <a:off x="437198" y="3252797"/>
        <a:ext cx="8342682" cy="99458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hList3">
  <dgm:title val=""/>
  <dgm:desc val=""/>
  <dgm:catLst>
    <dgm:cat type="list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5" srcId="0" destId="1" srcOrd="0" destOrd="0"/>
        <dgm:cxn modelId="6" srcId="1" destId="2" srcOrd="0" destOrd="0"/>
        <dgm:cxn modelId="7" srcId="1" destId="3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6" srcId="0" destId="1" srcOrd="0" destOrd="0"/>
        <dgm:cxn modelId="7" srcId="1" destId="2" srcOrd="0" destOrd="0"/>
        <dgm:cxn modelId="8" srcId="1" destId="3" srcOrd="1" destOrd="0"/>
        <dgm:cxn modelId="9" srcId="1" destId="4" srcOrd="2" destOrd="0"/>
        <dgm:cxn modelId="10" srcId="1" destId="5" srcOrd="3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roof" refType="w"/>
      <dgm:constr type="h" for="ch" forName="roof" refType="h" fact="0.3"/>
      <dgm:constr type="primFontSz" for="ch" forName="roof" val="65"/>
      <dgm:constr type="w" for="ch" forName="pillars" refType="w"/>
      <dgm:constr type="h" for="ch" forName="pillars" refType="h" fact="0.63"/>
      <dgm:constr type="t" for="ch" forName="pillars" refType="h" fact="0.3"/>
      <dgm:constr type="primFontSz" for="des" forName="pillar1" val="65"/>
      <dgm:constr type="primFontSz" for="des" forName="pillarX" refType="primFontSz" refFor="des" refForName="pillar1" op="equ"/>
      <dgm:constr type="w" for="ch" forName="base" refType="w"/>
      <dgm:constr type="h" for="ch" forName="base" refType="h" fact="0.07"/>
      <dgm:constr type="t" for="ch" forName="base" refType="h" fact="0.93"/>
    </dgm:constrLst>
    <dgm:ruleLst/>
    <dgm:forEach name="Name0" axis="ch" ptType="node" cnt="1">
      <dgm:layoutNode name="roof" styleLbl="dkBgShp">
        <dgm:alg type="tx"/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pillars" styleLbl="node1">
        <dgm:choose name="Name1">
          <dgm:if name="Name2" func="var" arg="dir" op="equ" val="norm">
            <dgm:alg type="lin">
              <dgm:param type="linDir" val="fromL"/>
            </dgm:alg>
          </dgm:if>
          <dgm:else name="Name3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illar1" refType="w"/>
          <dgm:constr type="h" for="ch" forName="pillar1" refType="h"/>
          <dgm:constr type="w" for="ch" forName="pillarX" refType="w"/>
          <dgm:constr type="h" for="ch" forName="pillarX" refType="h"/>
        </dgm:constrLst>
        <dgm:ruleLst/>
        <dgm:layoutNode name="pillar1" styleLbl="node1">
          <dgm:varLst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forEach name="Name4" axis="ch" ptType="node" st="2">
          <dgm:layoutNode name="pillarX" styleLbl="node1">
            <dgm:varLst>
              <dgm:bulletEnabled val="1"/>
            </dgm:varLst>
            <dgm:alg type="tx"/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forEach>
      </dgm:layoutNode>
      <dgm:layoutNode name="base" styleLbl="dkBgShp">
        <dgm:alg type="sp"/>
        <dgm:shape xmlns:r="http://schemas.openxmlformats.org/officeDocument/2006/relationships" type="rect" r:blip="">
          <dgm:adjLst/>
        </dgm:shape>
        <dgm:presOf/>
        <dgm:constrLst/>
        <dgm:ruleLst/>
      </dgm:layoutNode>
    </dgm:forEach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cycle5">
  <dgm:title val=""/>
  <dgm:desc val=""/>
  <dgm:catLst>
    <dgm:cat type="cycle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fact="-1"/>
          <dgm:constr type="diam" for="ch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2"/>
                <dgm:constr type="endPad" refType="connDist" fact="0.2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arrow5">
  <dgm:title val=""/>
  <dgm:desc val=""/>
  <dgm:catLst>
    <dgm:cat type="relationship" pri="6000"/>
    <dgm:cat type="process" pri="3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ch" ptType="node" func="cnt" op="equ" val="2">
        <dgm:choose name="Name2">
          <dgm:if name="Name3" func="var" arg="dir" op="equ" val="norm">
            <dgm:alg type="cycle">
              <dgm:param type="rotPath" val="alongPath"/>
              <dgm:param type="stAng" val="270"/>
            </dgm:alg>
          </dgm:if>
          <dgm:else name="Name4">
            <dgm:alg type="cycle">
              <dgm:param type="rotPath" val="alongPath"/>
              <dgm:param type="stAng" val="90"/>
              <dgm:param type="spanAng" val="-360"/>
            </dgm:alg>
          </dgm:else>
        </dgm:choose>
      </dgm:if>
      <dgm:else name="Name5">
        <dgm:choose name="Name6">
          <dgm:if name="Name7" func="var" arg="dir" op="equ" val="norm">
            <dgm:alg type="cycle">
              <dgm:param type="rotPath" val="alongPath"/>
            </dgm:alg>
          </dgm:if>
          <dgm:else name="Name8">
            <dgm:alg type="cycle">
              <dgm:param type="rotPath" val="alongPath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lte" val="2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0.1"/>
          <dgm:constr type="sibSp" refType="h" op="lte" fact="0.1"/>
          <dgm:constr type="diam" refType="w" refFor="ch" refPtType="node" op="equ" fact="1.1"/>
        </dgm:constrLst>
      </dgm:if>
      <dgm:if name="Name11" axis="ch" ptType="node" func="cnt" op="equ" val="5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2"/>
          <dgm:constr type="sibSp" refType="h" op="lte" fact="0.1"/>
        </dgm:constrLst>
      </dgm:if>
      <dgm:if name="Name12" axis="ch" ptType="node" func="cnt" op="equ" val="6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if name="Name13" axis="ch" ptType="node" func="cnt" op="equ" val="7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if name="Name14" axis="ch" ptType="node" func="cnt" op="equ" val="8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/>
          <dgm:constr type="sibSp" refType="h" op="lte" fact="0.1"/>
        </dgm:constrLst>
      </dgm:if>
      <dgm:if name="Name15" axis="ch" ptType="node" func="cnt" op="gte" val="9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else name="Name16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35"/>
        </dgm:constrLst>
      </dgm:else>
    </dgm:choose>
    <dgm:ruleLst/>
    <dgm:forEach name="Name17" axis="ch" ptType="node">
      <dgm:layoutNode name="arrow">
        <dgm:varLst>
          <dgm:bulletEnabled val="1"/>
        </dgm:varLst>
        <dgm:alg type="tx"/>
        <dgm:shape xmlns:r="http://schemas.openxmlformats.org/officeDocument/2006/relationships" type="downArrow" r:blip="">
          <dgm:adjLst>
            <dgm:adj idx="2" val="0.35"/>
          </dgm:adjLst>
        </dgm:shape>
        <dgm:presOf axis="desOrSelf" ptType="node"/>
        <dgm:constrLst/>
        <dgm:ruleLst>
          <dgm:rule type="primFontSz" val="5" fact="NaN" max="NaN"/>
        </dgm:ruleLst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arrow5">
  <dgm:title val=""/>
  <dgm:desc val=""/>
  <dgm:catLst>
    <dgm:cat type="relationship" pri="6000"/>
    <dgm:cat type="process" pri="3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ch" ptType="node" func="cnt" op="equ" val="2">
        <dgm:choose name="Name2">
          <dgm:if name="Name3" func="var" arg="dir" op="equ" val="norm">
            <dgm:alg type="cycle">
              <dgm:param type="rotPath" val="alongPath"/>
              <dgm:param type="stAng" val="270"/>
            </dgm:alg>
          </dgm:if>
          <dgm:else name="Name4">
            <dgm:alg type="cycle">
              <dgm:param type="rotPath" val="alongPath"/>
              <dgm:param type="stAng" val="90"/>
              <dgm:param type="spanAng" val="-360"/>
            </dgm:alg>
          </dgm:else>
        </dgm:choose>
      </dgm:if>
      <dgm:else name="Name5">
        <dgm:choose name="Name6">
          <dgm:if name="Name7" func="var" arg="dir" op="equ" val="norm">
            <dgm:alg type="cycle">
              <dgm:param type="rotPath" val="alongPath"/>
            </dgm:alg>
          </dgm:if>
          <dgm:else name="Name8">
            <dgm:alg type="cycle">
              <dgm:param type="rotPath" val="alongPath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lte" val="2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0.1"/>
          <dgm:constr type="sibSp" refType="h" op="lte" fact="0.1"/>
          <dgm:constr type="diam" refType="w" refFor="ch" refPtType="node" op="equ" fact="1.1"/>
        </dgm:constrLst>
      </dgm:if>
      <dgm:if name="Name11" axis="ch" ptType="node" func="cnt" op="equ" val="5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2"/>
          <dgm:constr type="sibSp" refType="h" op="lte" fact="0.1"/>
        </dgm:constrLst>
      </dgm:if>
      <dgm:if name="Name12" axis="ch" ptType="node" func="cnt" op="equ" val="6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if name="Name13" axis="ch" ptType="node" func="cnt" op="equ" val="7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if name="Name14" axis="ch" ptType="node" func="cnt" op="equ" val="8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/>
          <dgm:constr type="sibSp" refType="h" op="lte" fact="0.1"/>
        </dgm:constrLst>
      </dgm:if>
      <dgm:if name="Name15" axis="ch" ptType="node" func="cnt" op="gte" val="9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else name="Name16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35"/>
        </dgm:constrLst>
      </dgm:else>
    </dgm:choose>
    <dgm:ruleLst/>
    <dgm:forEach name="Name17" axis="ch" ptType="node">
      <dgm:layoutNode name="arrow">
        <dgm:varLst>
          <dgm:bulletEnabled val="1"/>
        </dgm:varLst>
        <dgm:alg type="tx"/>
        <dgm:shape xmlns:r="http://schemas.openxmlformats.org/officeDocument/2006/relationships" type="downArrow" r:blip="">
          <dgm:adjLst>
            <dgm:adj idx="2" val="0.35"/>
          </dgm:adjLst>
        </dgm:shape>
        <dgm:presOf axis="desOrSelf" ptType="node"/>
        <dgm:constrLst/>
        <dgm:ruleLst>
          <dgm:rule type="primFontSz" val="5" fact="NaN" max="NaN"/>
        </dgm:ruleLst>
      </dgm:layoutNod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hList3">
  <dgm:title val=""/>
  <dgm:desc val=""/>
  <dgm:catLst>
    <dgm:cat type="list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5" srcId="0" destId="1" srcOrd="0" destOrd="0"/>
        <dgm:cxn modelId="6" srcId="1" destId="2" srcOrd="0" destOrd="0"/>
        <dgm:cxn modelId="7" srcId="1" destId="3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6" srcId="0" destId="1" srcOrd="0" destOrd="0"/>
        <dgm:cxn modelId="7" srcId="1" destId="2" srcOrd="0" destOrd="0"/>
        <dgm:cxn modelId="8" srcId="1" destId="3" srcOrd="1" destOrd="0"/>
        <dgm:cxn modelId="9" srcId="1" destId="4" srcOrd="2" destOrd="0"/>
        <dgm:cxn modelId="10" srcId="1" destId="5" srcOrd="3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roof" refType="w"/>
      <dgm:constr type="h" for="ch" forName="roof" refType="h" fact="0.3"/>
      <dgm:constr type="primFontSz" for="ch" forName="roof" val="65"/>
      <dgm:constr type="w" for="ch" forName="pillars" refType="w"/>
      <dgm:constr type="h" for="ch" forName="pillars" refType="h" fact="0.63"/>
      <dgm:constr type="t" for="ch" forName="pillars" refType="h" fact="0.3"/>
      <dgm:constr type="primFontSz" for="des" forName="pillar1" val="65"/>
      <dgm:constr type="primFontSz" for="des" forName="pillarX" refType="primFontSz" refFor="des" refForName="pillar1" op="equ"/>
      <dgm:constr type="w" for="ch" forName="base" refType="w"/>
      <dgm:constr type="h" for="ch" forName="base" refType="h" fact="0.07"/>
      <dgm:constr type="t" for="ch" forName="base" refType="h" fact="0.93"/>
    </dgm:constrLst>
    <dgm:ruleLst/>
    <dgm:forEach name="Name0" axis="ch" ptType="node" cnt="1">
      <dgm:layoutNode name="roof" styleLbl="dkBgShp">
        <dgm:alg type="tx"/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pillars" styleLbl="node1">
        <dgm:choose name="Name1">
          <dgm:if name="Name2" func="var" arg="dir" op="equ" val="norm">
            <dgm:alg type="lin">
              <dgm:param type="linDir" val="fromL"/>
            </dgm:alg>
          </dgm:if>
          <dgm:else name="Name3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illar1" refType="w"/>
          <dgm:constr type="h" for="ch" forName="pillar1" refType="h"/>
          <dgm:constr type="w" for="ch" forName="pillarX" refType="w"/>
          <dgm:constr type="h" for="ch" forName="pillarX" refType="h"/>
        </dgm:constrLst>
        <dgm:ruleLst/>
        <dgm:layoutNode name="pillar1" styleLbl="node1">
          <dgm:varLst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forEach name="Name4" axis="ch" ptType="node" st="2">
          <dgm:layoutNode name="pillarX" styleLbl="node1">
            <dgm:varLst>
              <dgm:bulletEnabled val="1"/>
            </dgm:varLst>
            <dgm:alg type="tx"/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forEach>
      </dgm:layoutNode>
      <dgm:layoutNode name="base" styleLbl="dkBgShp">
        <dgm:alg type="sp"/>
        <dgm:shape xmlns:r="http://schemas.openxmlformats.org/officeDocument/2006/relationships" type="rect" r:blip="">
          <dgm:adjLst/>
        </dgm:shape>
        <dgm:presOf/>
        <dgm:constrLst/>
        <dgm:ruleLst/>
      </dgm:layoutNod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hList3">
  <dgm:title val=""/>
  <dgm:desc val=""/>
  <dgm:catLst>
    <dgm:cat type="list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5" srcId="0" destId="1" srcOrd="0" destOrd="0"/>
        <dgm:cxn modelId="6" srcId="1" destId="2" srcOrd="0" destOrd="0"/>
        <dgm:cxn modelId="7" srcId="1" destId="3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6" srcId="0" destId="1" srcOrd="0" destOrd="0"/>
        <dgm:cxn modelId="7" srcId="1" destId="2" srcOrd="0" destOrd="0"/>
        <dgm:cxn modelId="8" srcId="1" destId="3" srcOrd="1" destOrd="0"/>
        <dgm:cxn modelId="9" srcId="1" destId="4" srcOrd="2" destOrd="0"/>
        <dgm:cxn modelId="10" srcId="1" destId="5" srcOrd="3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roof" refType="w"/>
      <dgm:constr type="h" for="ch" forName="roof" refType="h" fact="0.3"/>
      <dgm:constr type="primFontSz" for="ch" forName="roof" val="65"/>
      <dgm:constr type="w" for="ch" forName="pillars" refType="w"/>
      <dgm:constr type="h" for="ch" forName="pillars" refType="h" fact="0.63"/>
      <dgm:constr type="t" for="ch" forName="pillars" refType="h" fact="0.3"/>
      <dgm:constr type="primFontSz" for="des" forName="pillar1" val="65"/>
      <dgm:constr type="primFontSz" for="des" forName="pillarX" refType="primFontSz" refFor="des" refForName="pillar1" op="equ"/>
      <dgm:constr type="w" for="ch" forName="base" refType="w"/>
      <dgm:constr type="h" for="ch" forName="base" refType="h" fact="0.07"/>
      <dgm:constr type="t" for="ch" forName="base" refType="h" fact="0.93"/>
    </dgm:constrLst>
    <dgm:ruleLst/>
    <dgm:forEach name="Name0" axis="ch" ptType="node" cnt="1">
      <dgm:layoutNode name="roof" styleLbl="dkBgShp">
        <dgm:alg type="tx"/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pillars" styleLbl="node1">
        <dgm:choose name="Name1">
          <dgm:if name="Name2" func="var" arg="dir" op="equ" val="norm">
            <dgm:alg type="lin">
              <dgm:param type="linDir" val="fromL"/>
            </dgm:alg>
          </dgm:if>
          <dgm:else name="Name3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illar1" refType="w"/>
          <dgm:constr type="h" for="ch" forName="pillar1" refType="h"/>
          <dgm:constr type="w" for="ch" forName="pillarX" refType="w"/>
          <dgm:constr type="h" for="ch" forName="pillarX" refType="h"/>
        </dgm:constrLst>
        <dgm:ruleLst/>
        <dgm:layoutNode name="pillar1" styleLbl="node1">
          <dgm:varLst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forEach name="Name4" axis="ch" ptType="node" st="2">
          <dgm:layoutNode name="pillarX" styleLbl="node1">
            <dgm:varLst>
              <dgm:bulletEnabled val="1"/>
            </dgm:varLst>
            <dgm:alg type="tx"/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forEach>
      </dgm:layoutNode>
      <dgm:layoutNode name="base" styleLbl="dkBgShp">
        <dgm:alg type="sp"/>
        <dgm:shape xmlns:r="http://schemas.openxmlformats.org/officeDocument/2006/relationships" type="rect" r:blip="">
          <dgm:adjLst/>
        </dgm:shape>
        <dgm:presOf/>
        <dgm:constrLst/>
        <dgm:ruleLst/>
      </dgm:layoutNode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84DBF7-620F-418C-A9AD-F86FD2A68074}" type="datetimeFigureOut">
              <a:rPr lang="ru-RU"/>
              <a:pPr>
                <a:defRPr/>
              </a:pPr>
              <a:t>23.02.2015</a:t>
            </a:fld>
            <a:endParaRPr lang="ru-RU"/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71EAD4-0AA8-42D6-8D76-FF7BC3AD659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36BE0A-2F17-473B-8A3C-356B6757DC01}" type="datetimeFigureOut">
              <a:rPr lang="ru-RU"/>
              <a:pPr>
                <a:defRPr/>
              </a:pPr>
              <a:t>23.02.2015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0160C1-F000-43A8-B7C3-6313B479ABE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38CC09-BD5C-4184-B6EF-F43EC92AD357}" type="datetimeFigureOut">
              <a:rPr lang="ru-RU"/>
              <a:pPr>
                <a:defRPr/>
              </a:pPr>
              <a:t>23.02.2015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72BE22-66E6-46C8-B1B5-B571C78EDB9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BE6E27-97CB-45FD-95A5-72D7A9E81309}" type="datetimeFigureOut">
              <a:rPr lang="ru-RU"/>
              <a:pPr>
                <a:defRPr/>
              </a:pPr>
              <a:t>23.02.2015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6739FE-E38C-456A-9529-8EE52D3BF53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5EC678-66DB-49FB-8F1E-8500CE3750BE}" type="datetimeFigureOut">
              <a:rPr lang="ru-RU"/>
              <a:pPr>
                <a:defRPr/>
              </a:pPr>
              <a:t>23.02.2015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435FC5-53FC-4236-A276-390FBF6A416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284994-266B-4E81-BB55-B89653CD1CB1}" type="datetimeFigureOut">
              <a:rPr lang="ru-RU"/>
              <a:pPr>
                <a:defRPr/>
              </a:pPr>
              <a:t>23.02.2015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B0741A-46DB-41C3-954C-6F542B5C29F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44E383-452B-49E5-9E1C-153EEBBE6B76}" type="datetimeFigureOut">
              <a:rPr lang="ru-RU"/>
              <a:pPr>
                <a:defRPr/>
              </a:pPr>
              <a:t>23.02.2015</a:t>
            </a:fld>
            <a:endParaRPr lang="ru-RU"/>
          </a:p>
        </p:txBody>
      </p:sp>
      <p:sp>
        <p:nvSpPr>
          <p:cNvPr id="8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B57858-97D6-4953-A7EB-828441A4F6E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E6A53E-5843-46CF-BA95-DA8297AFBCE6}" type="datetimeFigureOut">
              <a:rPr lang="ru-RU"/>
              <a:pPr>
                <a:defRPr/>
              </a:pPr>
              <a:t>23.02.2015</a:t>
            </a:fld>
            <a:endParaRPr lang="ru-RU"/>
          </a:p>
        </p:txBody>
      </p:sp>
      <p:sp>
        <p:nvSpPr>
          <p:cNvPr id="4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51838E-D864-47BF-A08B-1AA992E59DC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E7223B-CBE3-4B7C-9AEE-12A4C65803E8}" type="datetimeFigureOut">
              <a:rPr lang="ru-RU"/>
              <a:pPr>
                <a:defRPr/>
              </a:pPr>
              <a:t>23.02.2015</a:t>
            </a:fld>
            <a:endParaRPr lang="ru-RU"/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9301FB-8F02-4A86-A0C3-0FB3037E958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F6CD6A-4899-4271-ABDC-1B9E62A7C79D}" type="datetimeFigureOut">
              <a:rPr lang="ru-RU"/>
              <a:pPr>
                <a:defRPr/>
              </a:pPr>
              <a:t>23.02.2015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4DCFAB-8FB6-4974-B230-2060E702D51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одним вырезанным скругленным углом 4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ый треугольник 5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олилиния 6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9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FBB2CC-CA04-4C9E-825F-FB2CCEEF4741}" type="datetimeFigureOut">
              <a:rPr lang="ru-RU"/>
              <a:pPr>
                <a:defRPr/>
              </a:pPr>
              <a:t>23.02.2015</a:t>
            </a:fld>
            <a:endParaRPr lang="ru-RU"/>
          </a:p>
        </p:txBody>
      </p:sp>
      <p:sp>
        <p:nvSpPr>
          <p:cNvPr id="10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324093-6922-441D-81B0-485913F8549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28" name="Заголовок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9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DAFB9B7-7769-4AD8-A9D2-20640242A6CB}" type="datetimeFigureOut">
              <a:rPr lang="ru-RU"/>
              <a:pPr>
                <a:defRPr/>
              </a:pPr>
              <a:t>23.02.2015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487F490-4766-4E68-8A47-6C4C40DDB5D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1033" name="Группа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1" r:id="rId1"/>
    <p:sldLayoutId id="2147483703" r:id="rId2"/>
    <p:sldLayoutId id="2147483712" r:id="rId3"/>
    <p:sldLayoutId id="2147483704" r:id="rId4"/>
    <p:sldLayoutId id="2147483705" r:id="rId5"/>
    <p:sldLayoutId id="2147483706" r:id="rId6"/>
    <p:sldLayoutId id="2147483707" r:id="rId7"/>
    <p:sldLayoutId id="2147483708" r:id="rId8"/>
    <p:sldLayoutId id="2147483713" r:id="rId9"/>
    <p:sldLayoutId id="2147483709" r:id="rId10"/>
    <p:sldLayoutId id="2147483710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1.xml"/><Relationship Id="rId13" Type="http://schemas.openxmlformats.org/officeDocument/2006/relationships/diagramLayout" Target="../diagrams/layout12.xml"/><Relationship Id="rId3" Type="http://schemas.openxmlformats.org/officeDocument/2006/relationships/diagramLayout" Target="../diagrams/layout10.xml"/><Relationship Id="rId7" Type="http://schemas.openxmlformats.org/officeDocument/2006/relationships/diagramData" Target="../diagrams/data11.xml"/><Relationship Id="rId12" Type="http://schemas.openxmlformats.org/officeDocument/2006/relationships/diagramData" Target="../diagrams/data12.xml"/><Relationship Id="rId2" Type="http://schemas.openxmlformats.org/officeDocument/2006/relationships/diagramData" Target="../diagrams/data10.xml"/><Relationship Id="rId16" Type="http://schemas.microsoft.com/office/2007/relationships/diagramDrawing" Target="../diagrams/drawing12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0.xml"/><Relationship Id="rId11" Type="http://schemas.microsoft.com/office/2007/relationships/diagramDrawing" Target="../diagrams/drawing11.xml"/><Relationship Id="rId5" Type="http://schemas.openxmlformats.org/officeDocument/2006/relationships/diagramColors" Target="../diagrams/colors10.xml"/><Relationship Id="rId15" Type="http://schemas.openxmlformats.org/officeDocument/2006/relationships/diagramColors" Target="../diagrams/colors12.xml"/><Relationship Id="rId10" Type="http://schemas.openxmlformats.org/officeDocument/2006/relationships/diagramColors" Target="../diagrams/colors11.xml"/><Relationship Id="rId4" Type="http://schemas.openxmlformats.org/officeDocument/2006/relationships/diagramQuickStyle" Target="../diagrams/quickStyle10.xml"/><Relationship Id="rId9" Type="http://schemas.openxmlformats.org/officeDocument/2006/relationships/diagramQuickStyle" Target="../diagrams/quickStyle11.xml"/><Relationship Id="rId14" Type="http://schemas.openxmlformats.org/officeDocument/2006/relationships/diagramQuickStyle" Target="../diagrams/quickStyle1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3.xml"/><Relationship Id="rId2" Type="http://schemas.openxmlformats.org/officeDocument/2006/relationships/diagramData" Target="../diagrams/data13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3.xml"/><Relationship Id="rId5" Type="http://schemas.openxmlformats.org/officeDocument/2006/relationships/diagramColors" Target="../diagrams/colors13.xml"/><Relationship Id="rId4" Type="http://schemas.openxmlformats.org/officeDocument/2006/relationships/diagramQuickStyle" Target="../diagrams/quickStyle1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4.xml"/><Relationship Id="rId2" Type="http://schemas.openxmlformats.org/officeDocument/2006/relationships/diagramData" Target="../diagrams/data14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4.xml"/><Relationship Id="rId5" Type="http://schemas.openxmlformats.org/officeDocument/2006/relationships/diagramColors" Target="../diagrams/colors14.xml"/><Relationship Id="rId4" Type="http://schemas.openxmlformats.org/officeDocument/2006/relationships/diagramQuickStyle" Target="../diagrams/quickStyle1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13" Type="http://schemas.openxmlformats.org/officeDocument/2006/relationships/diagramLayout" Target="../diagrams/layout3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12" Type="http://schemas.openxmlformats.org/officeDocument/2006/relationships/diagramData" Target="../diagrams/data3.xml"/><Relationship Id="rId2" Type="http://schemas.openxmlformats.org/officeDocument/2006/relationships/diagramData" Target="../diagrams/data1.xml"/><Relationship Id="rId16" Type="http://schemas.microsoft.com/office/2007/relationships/diagramDrawing" Target="../diagrams/drawing3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5" Type="http://schemas.openxmlformats.org/officeDocument/2006/relationships/diagramColors" Target="../diagrams/colors3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Relationship Id="rId14" Type="http://schemas.openxmlformats.org/officeDocument/2006/relationships/diagramQuickStyle" Target="../diagrams/quickStyle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188640"/>
            <a:ext cx="8424936" cy="1728192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4800" dirty="0" smtClean="0"/>
              <a:t>ИННОВАЦИОННЫЙ ОБРАЗОВАТЕЛЬНЫЙ ПРОЕКТ</a:t>
            </a:r>
            <a:endParaRPr lang="ru-RU" sz="4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29063" y="2571750"/>
            <a:ext cx="4459287" cy="3786188"/>
          </a:xfrm>
        </p:spPr>
        <p:txBody>
          <a:bodyPr>
            <a:normAutofit fontScale="92500"/>
          </a:bodyPr>
          <a:lstStyle/>
          <a:p>
            <a:pPr marR="0" algn="ctr" eaLnBrk="1" hangingPunct="1">
              <a:lnSpc>
                <a:spcPct val="80000"/>
              </a:lnSpc>
              <a:defRPr/>
            </a:pPr>
            <a:r>
              <a:rPr lang="ru-RU" sz="2000" dirty="0" smtClean="0"/>
              <a:t>«</a:t>
            </a:r>
            <a:r>
              <a:rPr lang="ru-RU" sz="2800" dirty="0" smtClean="0"/>
              <a:t>ФОРМИРОВАНИЕ ЧИТАТЕЛЬСКОЙ КОМПЕТЕНТНОСТИ МЛАДШЕГО ШКОЛЬНИКА» </a:t>
            </a:r>
          </a:p>
          <a:p>
            <a:pPr marR="0" eaLnBrk="1" hangingPunct="1">
              <a:lnSpc>
                <a:spcPct val="80000"/>
              </a:lnSpc>
              <a:defRPr/>
            </a:pPr>
            <a:endParaRPr lang="ru-RU" sz="2000" dirty="0" smtClean="0"/>
          </a:p>
          <a:p>
            <a:pPr marR="0" eaLnBrk="1" hangingPunct="1">
              <a:lnSpc>
                <a:spcPct val="80000"/>
              </a:lnSpc>
              <a:defRPr/>
            </a:pPr>
            <a:endParaRPr lang="ru-RU" sz="2000" dirty="0" smtClean="0"/>
          </a:p>
          <a:p>
            <a:pPr marR="0" eaLnBrk="1" hangingPunct="1">
              <a:lnSpc>
                <a:spcPct val="80000"/>
              </a:lnSpc>
              <a:defRPr/>
            </a:pPr>
            <a:endParaRPr lang="ru-RU" sz="2000" dirty="0" smtClean="0"/>
          </a:p>
          <a:p>
            <a:pPr marR="0" eaLnBrk="1" hangingPunct="1">
              <a:lnSpc>
                <a:spcPct val="80000"/>
              </a:lnSpc>
              <a:defRPr/>
            </a:pPr>
            <a:r>
              <a:rPr lang="ru-RU" sz="2400" dirty="0" err="1" smtClean="0"/>
              <a:t>Мегдеевой</a:t>
            </a:r>
            <a:r>
              <a:rPr lang="ru-RU" sz="2400" dirty="0" smtClean="0"/>
              <a:t> Кристины Александровны , учителя начальных классов </a:t>
            </a:r>
          </a:p>
          <a:p>
            <a:pPr marR="0" eaLnBrk="1" hangingPunct="1">
              <a:lnSpc>
                <a:spcPct val="80000"/>
              </a:lnSpc>
              <a:defRPr/>
            </a:pPr>
            <a:r>
              <a:rPr lang="ru-RU" sz="2400" dirty="0" smtClean="0"/>
              <a:t>МБОУ «</a:t>
            </a:r>
            <a:r>
              <a:rPr lang="ru-RU" sz="2400" dirty="0" err="1" smtClean="0"/>
              <a:t>Дарьевская</a:t>
            </a:r>
            <a:r>
              <a:rPr lang="ru-RU" sz="2400" dirty="0" smtClean="0"/>
              <a:t> СОШ» </a:t>
            </a:r>
            <a:r>
              <a:rPr lang="ru-RU" sz="2400" dirty="0" err="1" smtClean="0"/>
              <a:t>Родионово-Несветайского</a:t>
            </a:r>
            <a:r>
              <a:rPr lang="ru-RU" sz="2400" dirty="0" smtClean="0"/>
              <a:t> района</a:t>
            </a:r>
          </a:p>
        </p:txBody>
      </p:sp>
      <p:pic>
        <p:nvPicPr>
          <p:cNvPr id="5124" name="Picture 2" descr="РАЙОН КОТОРЫМ МОЖНО ГОРДИТЬСЯ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313" y="2143125"/>
            <a:ext cx="3763962" cy="3667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Содержимое 4" descr="http://festival.1september.ru/articles/585495/img2.gif"/>
          <p:cNvPicPr>
            <a:picLocks noGrp="1"/>
          </p:cNvPicPr>
          <p:nvPr>
            <p:ph sz="half"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785813" y="1071563"/>
            <a:ext cx="7429500" cy="5286375"/>
          </a:xfrm>
        </p:spPr>
      </p:pic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>
          <a:xfrm>
            <a:off x="533400" y="1214438"/>
            <a:ext cx="7753350" cy="1985962"/>
          </a:xfrm>
        </p:spPr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14340" name="Подзаголовок 7"/>
          <p:cNvSpPr>
            <a:spLocks noGrp="1"/>
          </p:cNvSpPr>
          <p:nvPr>
            <p:ph type="subTitle" idx="1"/>
          </p:nvPr>
        </p:nvSpPr>
        <p:spPr>
          <a:xfrm>
            <a:off x="285750" y="0"/>
            <a:ext cx="8643938" cy="857250"/>
          </a:xfrm>
        </p:spPr>
        <p:txBody>
          <a:bodyPr/>
          <a:lstStyle/>
          <a:p>
            <a:pPr marR="0" algn="ctr"/>
            <a:r>
              <a:rPr lang="ru-RU" sz="4000" b="1" smtClean="0"/>
              <a:t>Приёмы продуктивного чтения</a:t>
            </a:r>
          </a:p>
        </p:txBody>
      </p:sp>
      <p:pic>
        <p:nvPicPr>
          <p:cNvPr id="33794" name="Picture 2" descr="C:\Documents and Settings\Megdeeva\Рабочий стол\art_2_9_clip_image001.jpg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500063" y="841375"/>
            <a:ext cx="7786687" cy="5659438"/>
          </a:xfr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37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775" cy="1828800"/>
          </a:xfrm>
        </p:spPr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142875" y="0"/>
            <a:ext cx="8715375" cy="4981575"/>
          </a:xfrm>
        </p:spPr>
        <p:txBody>
          <a:bodyPr/>
          <a:lstStyle/>
          <a:p>
            <a:pPr marR="0" algn="ctr"/>
            <a:r>
              <a:rPr lang="ru-RU" sz="4000" smtClean="0"/>
              <a:t>Проблемно – диалогическое обучение</a:t>
            </a:r>
          </a:p>
          <a:p>
            <a:pPr marR="0" algn="ctr"/>
            <a:endParaRPr lang="ru-RU" sz="4000" smtClean="0"/>
          </a:p>
          <a:p>
            <a:pPr marR="0" algn="l">
              <a:buFont typeface="Wingdings 2" pitchFamily="18" charset="2"/>
              <a:buAutoNum type="arabicPeriod"/>
            </a:pPr>
            <a:r>
              <a:rPr lang="ru-RU" sz="4000" smtClean="0"/>
              <a:t>Составление вопросов к тексту</a:t>
            </a:r>
          </a:p>
          <a:p>
            <a:pPr marR="0" algn="l">
              <a:buFont typeface="Wingdings 2" pitchFamily="18" charset="2"/>
              <a:buAutoNum type="arabicPeriod"/>
            </a:pPr>
            <a:r>
              <a:rPr lang="ru-RU" sz="4000" smtClean="0"/>
              <a:t>Восстановление контекста</a:t>
            </a:r>
          </a:p>
          <a:p>
            <a:pPr marR="0" algn="l">
              <a:buFont typeface="Wingdings 2" pitchFamily="18" charset="2"/>
              <a:buAutoNum type="arabicPeriod"/>
            </a:pPr>
            <a:r>
              <a:rPr lang="ru-RU" sz="4000" smtClean="0"/>
              <a:t>Соотнесение прочитанного с собственным опытом</a:t>
            </a:r>
          </a:p>
          <a:p>
            <a:pPr marR="0" algn="l">
              <a:buFont typeface="Wingdings 2" pitchFamily="18" charset="2"/>
              <a:buAutoNum type="arabicPeriod"/>
            </a:pPr>
            <a:r>
              <a:rPr lang="ru-RU" sz="4000" smtClean="0"/>
              <a:t>Критическое осмысление текста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775" cy="1828800"/>
          </a:xfrm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6387" name="Подзаголовок 5"/>
          <p:cNvSpPr>
            <a:spLocks noGrp="1"/>
          </p:cNvSpPr>
          <p:nvPr>
            <p:ph type="subTitle" idx="1"/>
          </p:nvPr>
        </p:nvSpPr>
        <p:spPr>
          <a:xfrm>
            <a:off x="533400" y="3228975"/>
            <a:ext cx="7854950" cy="1752600"/>
          </a:xfrm>
        </p:spPr>
        <p:txBody>
          <a:bodyPr/>
          <a:lstStyle/>
          <a:p>
            <a:pPr marR="0"/>
            <a:endParaRPr lang="ru-RU" smtClean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4294967295"/>
          </p:nvPr>
        </p:nvGraphicFramePr>
        <p:xfrm>
          <a:off x="-285750" y="0"/>
          <a:ext cx="9429750" cy="65722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775" cy="1828800"/>
          </a:xfrm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7411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33400" y="3228975"/>
            <a:ext cx="7854950" cy="1752600"/>
          </a:xfrm>
        </p:spPr>
        <p:txBody>
          <a:bodyPr/>
          <a:lstStyle/>
          <a:p>
            <a:pPr marR="0"/>
            <a:endParaRPr lang="ru-RU" smtClean="0"/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4294967295"/>
          </p:nvPr>
        </p:nvGraphicFramePr>
        <p:xfrm>
          <a:off x="142844" y="571480"/>
          <a:ext cx="8858312" cy="585789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Заголовок 1"/>
          <p:cNvSpPr>
            <a:spLocks noGrp="1"/>
          </p:cNvSpPr>
          <p:nvPr>
            <p:ph type="ctrTitle"/>
          </p:nvPr>
        </p:nvSpPr>
        <p:spPr>
          <a:xfrm>
            <a:off x="533400" y="357166"/>
            <a:ext cx="7851648" cy="1143008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dirty="0" smtClean="0"/>
              <a:t>Этапы реализации проекта</a:t>
            </a:r>
          </a:p>
        </p:txBody>
      </p:sp>
      <p:sp>
        <p:nvSpPr>
          <p:cNvPr id="1843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533400" y="3228975"/>
            <a:ext cx="7854950" cy="1752600"/>
          </a:xfrm>
        </p:spPr>
        <p:txBody>
          <a:bodyPr/>
          <a:lstStyle/>
          <a:p>
            <a:pPr marR="0"/>
            <a:endParaRPr lang="ru-RU" smtClean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4294967295"/>
          </p:nvPr>
        </p:nvGraphicFramePr>
        <p:xfrm>
          <a:off x="142844" y="1714487"/>
          <a:ext cx="8786874" cy="461011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Заголовок 1"/>
          <p:cNvSpPr>
            <a:spLocks noGrp="1"/>
          </p:cNvSpPr>
          <p:nvPr>
            <p:ph type="ctrTitle"/>
          </p:nvPr>
        </p:nvSpPr>
        <p:spPr>
          <a:xfrm>
            <a:off x="533400" y="642918"/>
            <a:ext cx="7851648" cy="857256"/>
          </a:xfrm>
        </p:spPr>
        <p:txBody>
          <a:bodyPr>
            <a:normAutofit fontScale="90000"/>
          </a:bodyPr>
          <a:lstStyle/>
          <a:p>
            <a:pPr algn="ctr" eaLnBrk="1" hangingPunct="1">
              <a:defRPr/>
            </a:pPr>
            <a:r>
              <a:rPr lang="ru-RU" dirty="0" smtClean="0"/>
              <a:t>Педагогическая мастерская</a:t>
            </a:r>
          </a:p>
        </p:txBody>
      </p:sp>
      <p:sp>
        <p:nvSpPr>
          <p:cNvPr id="19459" name="Подзаголовок 3"/>
          <p:cNvSpPr>
            <a:spLocks noGrp="1"/>
          </p:cNvSpPr>
          <p:nvPr>
            <p:ph type="subTitle" idx="1"/>
          </p:nvPr>
        </p:nvSpPr>
        <p:spPr>
          <a:xfrm>
            <a:off x="533400" y="3228975"/>
            <a:ext cx="7854950" cy="1752600"/>
          </a:xfrm>
        </p:spPr>
        <p:txBody>
          <a:bodyPr/>
          <a:lstStyle/>
          <a:p>
            <a:pPr marR="0"/>
            <a:endParaRPr lang="ru-RU" smtClean="0"/>
          </a:p>
        </p:txBody>
      </p:sp>
      <p:pic>
        <p:nvPicPr>
          <p:cNvPr id="19460" name="Picture 4" descr="F:\IMG_1082.JPG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185863" y="1549400"/>
            <a:ext cx="6886575" cy="5165725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357166"/>
            <a:ext cx="8253442" cy="785818"/>
          </a:xfrm>
        </p:spPr>
        <p:txBody>
          <a:bodyPr>
            <a:noAutofit/>
          </a:bodyPr>
          <a:lstStyle/>
          <a:p>
            <a:pPr algn="ctr">
              <a:defRPr/>
            </a:pPr>
            <a:r>
              <a:rPr lang="ru-RU" sz="4000" dirty="0" smtClean="0"/>
              <a:t>Содержание и организация образовательного проекта</a:t>
            </a:r>
            <a:endParaRPr lang="ru-RU" sz="4000" dirty="0"/>
          </a:p>
        </p:txBody>
      </p:sp>
      <p:sp>
        <p:nvSpPr>
          <p:cNvPr id="20483" name="Подзаголовок 9"/>
          <p:cNvSpPr>
            <a:spLocks noGrp="1"/>
          </p:cNvSpPr>
          <p:nvPr>
            <p:ph type="subTitle" idx="1"/>
          </p:nvPr>
        </p:nvSpPr>
        <p:spPr>
          <a:xfrm>
            <a:off x="533400" y="3228975"/>
            <a:ext cx="7854950" cy="1752600"/>
          </a:xfrm>
        </p:spPr>
        <p:txBody>
          <a:bodyPr/>
          <a:lstStyle/>
          <a:p>
            <a:pPr marR="0"/>
            <a:endParaRPr lang="ru-RU" smtClean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4294967295"/>
          </p:nvPr>
        </p:nvGraphicFramePr>
        <p:xfrm>
          <a:off x="0" y="1935163"/>
          <a:ext cx="8229600" cy="43894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6" name="Схема 5"/>
          <p:cNvGraphicFramePr/>
          <p:nvPr/>
        </p:nvGraphicFramePr>
        <p:xfrm>
          <a:off x="571472" y="3786190"/>
          <a:ext cx="7072362" cy="264320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graphicFrame>
        <p:nvGraphicFramePr>
          <p:cNvPr id="7" name="Схема 6"/>
          <p:cNvGraphicFramePr/>
          <p:nvPr/>
        </p:nvGraphicFramePr>
        <p:xfrm>
          <a:off x="142844" y="1142984"/>
          <a:ext cx="8786874" cy="51435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2" r:lo="rId13" r:qs="rId14" r:cs="rId1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775" cy="1828800"/>
          </a:xfrm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1507" name="Подзаголовок 5"/>
          <p:cNvSpPr>
            <a:spLocks noGrp="1"/>
          </p:cNvSpPr>
          <p:nvPr>
            <p:ph type="subTitle" idx="1"/>
          </p:nvPr>
        </p:nvSpPr>
        <p:spPr>
          <a:xfrm>
            <a:off x="533400" y="3228975"/>
            <a:ext cx="7854950" cy="1752600"/>
          </a:xfrm>
        </p:spPr>
        <p:txBody>
          <a:bodyPr/>
          <a:lstStyle/>
          <a:p>
            <a:pPr marR="0"/>
            <a:endParaRPr lang="ru-RU" smtClean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4294967295"/>
          </p:nvPr>
        </p:nvGraphicFramePr>
        <p:xfrm>
          <a:off x="357158" y="571480"/>
          <a:ext cx="8572560" cy="585789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571480"/>
            <a:ext cx="7851648" cy="1643074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5400" dirty="0" smtClean="0"/>
              <a:t>Участники проектной деятельности</a:t>
            </a:r>
            <a:endParaRPr lang="ru-RU" sz="5400" dirty="0"/>
          </a:p>
        </p:txBody>
      </p:sp>
      <p:sp>
        <p:nvSpPr>
          <p:cNvPr id="22531" name="Содержимое 2"/>
          <p:cNvSpPr>
            <a:spLocks noGrp="1"/>
          </p:cNvSpPr>
          <p:nvPr>
            <p:ph type="subTitle" idx="1"/>
          </p:nvPr>
        </p:nvSpPr>
        <p:spPr>
          <a:xfrm>
            <a:off x="142875" y="2500313"/>
            <a:ext cx="9001125" cy="3214687"/>
          </a:xfrm>
        </p:spPr>
        <p:txBody>
          <a:bodyPr/>
          <a:lstStyle/>
          <a:p>
            <a:pPr marR="0" algn="l" eaLnBrk="1" hangingPunct="1">
              <a:buFont typeface="Wingdings" pitchFamily="2" charset="2"/>
              <a:buChar char="Ø"/>
            </a:pPr>
            <a:r>
              <a:rPr lang="ru-RU" sz="3600" smtClean="0"/>
              <a:t>Администрация МБОУ </a:t>
            </a:r>
          </a:p>
          <a:p>
            <a:pPr marR="0" algn="l" eaLnBrk="1" hangingPunct="1"/>
            <a:r>
              <a:rPr lang="ru-RU" sz="3600" smtClean="0"/>
              <a:t>    «Дарьевская СОШ»</a:t>
            </a:r>
          </a:p>
          <a:p>
            <a:pPr marR="0" algn="l" eaLnBrk="1" hangingPunct="1">
              <a:buFont typeface="Wingdings" pitchFamily="2" charset="2"/>
              <a:buChar char="Ø"/>
            </a:pPr>
            <a:r>
              <a:rPr lang="ru-RU" sz="3600" smtClean="0"/>
              <a:t>Квалифицированный учитель</a:t>
            </a:r>
          </a:p>
          <a:p>
            <a:pPr marR="0" algn="l" eaLnBrk="1" hangingPunct="1">
              <a:buFont typeface="Wingdings" pitchFamily="2" charset="2"/>
              <a:buChar char="Ø"/>
            </a:pPr>
            <a:r>
              <a:rPr lang="ru-RU" sz="3600" smtClean="0"/>
              <a:t>Контакты с членами </a:t>
            </a:r>
          </a:p>
          <a:p>
            <a:pPr marR="0" algn="l" eaLnBrk="1" hangingPunct="1"/>
            <a:r>
              <a:rPr lang="ru-RU" sz="3600" smtClean="0"/>
              <a:t>     педагогического сообщества</a:t>
            </a:r>
          </a:p>
          <a:p>
            <a:pPr marR="0" algn="l" eaLnBrk="1" hangingPunct="1">
              <a:buFont typeface="Wingdings" pitchFamily="2" charset="2"/>
              <a:buChar char="Ø"/>
            </a:pPr>
            <a:r>
              <a:rPr lang="ru-RU" sz="3600" smtClean="0"/>
              <a:t>Взаимодействие внутри школы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775" cy="1828800"/>
          </a:xfrm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3555" name="Подзаголовок 5"/>
          <p:cNvSpPr>
            <a:spLocks noGrp="1"/>
          </p:cNvSpPr>
          <p:nvPr>
            <p:ph type="subTitle" idx="1"/>
          </p:nvPr>
        </p:nvSpPr>
        <p:spPr>
          <a:xfrm>
            <a:off x="533400" y="3228975"/>
            <a:ext cx="7854950" cy="1752600"/>
          </a:xfrm>
        </p:spPr>
        <p:txBody>
          <a:bodyPr/>
          <a:lstStyle/>
          <a:p>
            <a:pPr marR="0"/>
            <a:endParaRPr lang="ru-RU" smtClean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4294967295"/>
          </p:nvPr>
        </p:nvGraphicFramePr>
        <p:xfrm>
          <a:off x="0" y="357188"/>
          <a:ext cx="8715375" cy="61436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type="subTitle" idx="1"/>
          </p:nvPr>
        </p:nvSpPr>
        <p:spPr>
          <a:xfrm>
            <a:off x="4357688" y="1500188"/>
            <a:ext cx="4030662" cy="4357687"/>
          </a:xfrm>
        </p:spPr>
        <p:txBody>
          <a:bodyPr>
            <a:normAutofit/>
          </a:bodyPr>
          <a:lstStyle/>
          <a:p>
            <a:pPr marL="273050" marR="0" indent="-273050" eaLnBrk="1" hangingPunct="1">
              <a:lnSpc>
                <a:spcPct val="80000"/>
              </a:lnSpc>
              <a:buFont typeface="Wingdings 2" pitchFamily="18" charset="2"/>
              <a:buChar char=""/>
            </a:pPr>
            <a:endParaRPr lang="ru-RU" sz="2400" i="1" smtClean="0"/>
          </a:p>
          <a:p>
            <a:pPr marL="273050" marR="0" indent="-273050" eaLnBrk="1" hangingPunct="1">
              <a:lnSpc>
                <a:spcPct val="80000"/>
              </a:lnSpc>
              <a:buFont typeface="Wingdings 2" pitchFamily="18" charset="2"/>
              <a:buChar char=""/>
            </a:pPr>
            <a:endParaRPr lang="ru-RU" sz="2400" i="1" smtClean="0"/>
          </a:p>
          <a:p>
            <a:pPr marL="273050" marR="0" indent="-273050" algn="ctr" eaLnBrk="1" hangingPunct="1">
              <a:lnSpc>
                <a:spcPct val="80000"/>
              </a:lnSpc>
            </a:pPr>
            <a:r>
              <a:rPr lang="ru-RU" sz="2400" b="1" i="1" smtClean="0"/>
              <a:t>Мегдеева Кристина Александровна</a:t>
            </a:r>
          </a:p>
          <a:p>
            <a:pPr marL="273050" marR="0" indent="-273050" algn="ctr" eaLnBrk="1" hangingPunct="1">
              <a:lnSpc>
                <a:spcPct val="80000"/>
              </a:lnSpc>
              <a:buFont typeface="Wingdings 2" pitchFamily="18" charset="2"/>
              <a:buChar char=""/>
            </a:pPr>
            <a:endParaRPr lang="ru-RU" sz="2400" b="1" i="1" smtClean="0"/>
          </a:p>
          <a:p>
            <a:pPr marL="273050" marR="0" indent="-273050" algn="ctr" eaLnBrk="1" hangingPunct="1">
              <a:lnSpc>
                <a:spcPct val="80000"/>
              </a:lnSpc>
            </a:pPr>
            <a:r>
              <a:rPr lang="ru-RU" sz="2400" b="1" i="1" smtClean="0"/>
              <a:t>   учитель начальных классов </a:t>
            </a:r>
          </a:p>
          <a:p>
            <a:pPr marL="273050" marR="0" indent="-273050" algn="ctr" eaLnBrk="1" hangingPunct="1">
              <a:lnSpc>
                <a:spcPct val="80000"/>
              </a:lnSpc>
              <a:buFont typeface="Wingdings 2" pitchFamily="18" charset="2"/>
              <a:buChar char=""/>
            </a:pPr>
            <a:endParaRPr lang="ru-RU" sz="2400" b="1" i="1" smtClean="0"/>
          </a:p>
          <a:p>
            <a:pPr marL="273050" marR="0" indent="-273050" algn="ctr" eaLnBrk="1" hangingPunct="1">
              <a:lnSpc>
                <a:spcPct val="80000"/>
              </a:lnSpc>
            </a:pPr>
            <a:r>
              <a:rPr lang="ru-RU" sz="2400" b="1" i="1" smtClean="0"/>
              <a:t>МБОУ «Дарьевская СОШ» </a:t>
            </a:r>
          </a:p>
          <a:p>
            <a:pPr marL="273050" marR="0" indent="-273050" algn="ctr" eaLnBrk="1" hangingPunct="1">
              <a:lnSpc>
                <a:spcPct val="80000"/>
              </a:lnSpc>
              <a:buFont typeface="Wingdings 2" pitchFamily="18" charset="2"/>
              <a:buChar char=""/>
            </a:pPr>
            <a:endParaRPr lang="ru-RU" sz="2400" b="1" i="1" smtClean="0"/>
          </a:p>
          <a:p>
            <a:pPr marL="273050" marR="0" indent="-273050" algn="ctr" eaLnBrk="1" hangingPunct="1">
              <a:lnSpc>
                <a:spcPct val="80000"/>
              </a:lnSpc>
            </a:pPr>
            <a:r>
              <a:rPr lang="ru-RU" sz="2400" b="1" i="1" smtClean="0"/>
              <a:t>Родионово-Несветайского района</a:t>
            </a:r>
          </a:p>
        </p:txBody>
      </p:sp>
      <p:pic>
        <p:nvPicPr>
          <p:cNvPr id="6147" name="Picture 2" descr="K:\мка\Мегдеева\фото-портрет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850" y="714375"/>
            <a:ext cx="3729038" cy="5522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2071678"/>
            <a:ext cx="7851648" cy="3857652"/>
          </a:xfrm>
        </p:spPr>
        <p:txBody>
          <a:bodyPr>
            <a:noAutofit/>
          </a:bodyPr>
          <a:lstStyle/>
          <a:p>
            <a:pPr algn="ctr">
              <a:defRPr/>
            </a:pPr>
            <a:r>
              <a:rPr lang="ru-RU" sz="9600" dirty="0" smtClean="0"/>
              <a:t/>
            </a:r>
            <a:br>
              <a:rPr lang="ru-RU" sz="9600" dirty="0" smtClean="0"/>
            </a:br>
            <a:r>
              <a:rPr lang="ru-RU" sz="9600" dirty="0" smtClean="0"/>
              <a:t/>
            </a:r>
            <a:br>
              <a:rPr lang="ru-RU" sz="9600" dirty="0" smtClean="0"/>
            </a:br>
            <a:r>
              <a:rPr lang="ru-RU" sz="9600" dirty="0" smtClean="0"/>
              <a:t/>
            </a:r>
            <a:br>
              <a:rPr lang="ru-RU" sz="9600" dirty="0" smtClean="0"/>
            </a:br>
            <a:r>
              <a:rPr lang="ru-RU" sz="9600" dirty="0" smtClean="0"/>
              <a:t>Спасибо</a:t>
            </a:r>
            <a:br>
              <a:rPr lang="ru-RU" sz="9600" dirty="0" smtClean="0"/>
            </a:br>
            <a:r>
              <a:rPr lang="ru-RU" sz="9600" dirty="0" smtClean="0"/>
              <a:t> за </a:t>
            </a:r>
            <a:br>
              <a:rPr lang="ru-RU" sz="9600" dirty="0" smtClean="0"/>
            </a:br>
            <a:r>
              <a:rPr lang="ru-RU" sz="9600" dirty="0" smtClean="0"/>
              <a:t>внимание!</a:t>
            </a:r>
            <a:endParaRPr lang="ru-RU" sz="9600" dirty="0"/>
          </a:p>
        </p:txBody>
      </p:sp>
      <p:sp>
        <p:nvSpPr>
          <p:cNvPr id="24579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3400" y="2643188"/>
            <a:ext cx="7854950" cy="2000250"/>
          </a:xfrm>
        </p:spPr>
        <p:txBody>
          <a:bodyPr/>
          <a:lstStyle/>
          <a:p>
            <a:pPr marR="0"/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ctrTitle"/>
          </p:nvPr>
        </p:nvSpPr>
        <p:spPr>
          <a:xfrm>
            <a:off x="533400" y="357166"/>
            <a:ext cx="7851648" cy="1071570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dirty="0" smtClean="0"/>
              <a:t>Актуальность проблемы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type="subTitle" idx="1"/>
          </p:nvPr>
        </p:nvSpPr>
        <p:spPr>
          <a:xfrm>
            <a:off x="285750" y="1428750"/>
            <a:ext cx="8643938" cy="5429250"/>
          </a:xfrm>
        </p:spPr>
        <p:txBody>
          <a:bodyPr>
            <a:normAutofit/>
          </a:bodyPr>
          <a:lstStyle/>
          <a:p>
            <a:pPr marL="273050" marR="0" indent="-273050" algn="l" eaLnBrk="1" hangingPunct="1">
              <a:buFont typeface="Wingdings 2" pitchFamily="18" charset="2"/>
              <a:buChar char=""/>
            </a:pPr>
            <a:r>
              <a:rPr lang="ru-RU" smtClean="0"/>
              <a:t>Россия теряет статус самой читающей страны; </a:t>
            </a:r>
          </a:p>
          <a:p>
            <a:pPr marL="273050" marR="0" indent="-273050" algn="l" eaLnBrk="1" hangingPunct="1">
              <a:buFont typeface="Wingdings 2" pitchFamily="18" charset="2"/>
              <a:buChar char=""/>
            </a:pPr>
            <a:r>
              <a:rPr lang="ru-RU" smtClean="0"/>
              <a:t>наблюдается кризис российской культуры и литературы; </a:t>
            </a:r>
          </a:p>
          <a:p>
            <a:pPr marL="273050" marR="0" indent="-273050" algn="l" eaLnBrk="1" hangingPunct="1">
              <a:buFont typeface="Wingdings 2" pitchFamily="18" charset="2"/>
              <a:buChar char=""/>
            </a:pPr>
            <a:r>
              <a:rPr lang="ru-RU" smtClean="0"/>
              <a:t>растёт число россиян, не читающих книги, а 18% население не имеют дома книг совсем;</a:t>
            </a:r>
          </a:p>
          <a:p>
            <a:pPr marL="273050" marR="0" indent="-273050" algn="l" eaLnBrk="1" hangingPunct="1">
              <a:buFont typeface="Wingdings 2" pitchFamily="18" charset="2"/>
              <a:buChar char=""/>
            </a:pPr>
            <a:r>
              <a:rPr lang="ru-RU" smtClean="0"/>
              <a:t>современное общество заинтересовано в квалифицированном читателе.</a:t>
            </a:r>
          </a:p>
          <a:p>
            <a:pPr marL="273050" marR="0" indent="-273050" algn="l" eaLnBrk="1" hangingPunct="1"/>
            <a:r>
              <a:rPr lang="ru-RU" b="1" u="sng" smtClean="0"/>
              <a:t>Вывод:</a:t>
            </a:r>
            <a:r>
              <a:rPr lang="ru-RU" smtClean="0"/>
              <a:t>  на уроках литературного чтения необходимо формирование читательской компетентности младшего школьника, которое обеспечивает не только качественное чтение, но и осознанное понимание текста.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188640"/>
            <a:ext cx="8424936" cy="1728192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4800" dirty="0" smtClean="0"/>
              <a:t>ИННОВАЦИОННЫЙ ОБРАЗОВАТЕЛЬНЫЙ ПРОЕКТ</a:t>
            </a:r>
            <a:endParaRPr lang="ru-RU" sz="4800" dirty="0"/>
          </a:p>
        </p:txBody>
      </p:sp>
      <p:sp>
        <p:nvSpPr>
          <p:cNvPr id="8195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29063" y="2714625"/>
            <a:ext cx="5214937" cy="3643313"/>
          </a:xfrm>
        </p:spPr>
        <p:txBody>
          <a:bodyPr/>
          <a:lstStyle/>
          <a:p>
            <a:pPr marR="0" algn="ctr" eaLnBrk="1" hangingPunct="1">
              <a:lnSpc>
                <a:spcPct val="80000"/>
              </a:lnSpc>
            </a:pPr>
            <a:r>
              <a:rPr lang="ru-RU" sz="4000" smtClean="0"/>
              <a:t>«ФОРМИРОВАНИЕ ЧИТАТЕЛЬСКОЙ КОМПЕТЕНТНОСТИ МЛАДШЕГО ШКОЛЬНИКА» </a:t>
            </a:r>
          </a:p>
          <a:p>
            <a:pPr marR="0" eaLnBrk="1" hangingPunct="1">
              <a:lnSpc>
                <a:spcPct val="80000"/>
              </a:lnSpc>
            </a:pPr>
            <a:endParaRPr lang="ru-RU" sz="2000" smtClean="0"/>
          </a:p>
          <a:p>
            <a:pPr marR="0" eaLnBrk="1" hangingPunct="1">
              <a:lnSpc>
                <a:spcPct val="80000"/>
              </a:lnSpc>
            </a:pPr>
            <a:endParaRPr lang="ru-RU" sz="2000" smtClean="0"/>
          </a:p>
          <a:p>
            <a:pPr marR="0" eaLnBrk="1" hangingPunct="1">
              <a:lnSpc>
                <a:spcPct val="80000"/>
              </a:lnSpc>
            </a:pPr>
            <a:endParaRPr lang="ru-RU" sz="2000" smtClean="0"/>
          </a:p>
        </p:txBody>
      </p:sp>
      <p:pic>
        <p:nvPicPr>
          <p:cNvPr id="8196" name="Picture 2" descr="РАЙОН КОТОРЫМ МОЖНО ГОРДИТЬСЯ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313" y="2143125"/>
            <a:ext cx="3667125" cy="3571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ctrTitle"/>
          </p:nvPr>
        </p:nvSpPr>
        <p:spPr>
          <a:xfrm>
            <a:off x="533400" y="142852"/>
            <a:ext cx="7851648" cy="1143008"/>
          </a:xfrm>
        </p:spPr>
        <p:txBody>
          <a:bodyPr/>
          <a:lstStyle/>
          <a:p>
            <a:pPr algn="ctr">
              <a:defRPr/>
            </a:pPr>
            <a:r>
              <a:rPr lang="ru-RU" dirty="0" smtClean="0"/>
              <a:t>Противоречия</a:t>
            </a:r>
            <a:endParaRPr lang="ru-RU" dirty="0"/>
          </a:p>
        </p:txBody>
      </p:sp>
      <p:sp>
        <p:nvSpPr>
          <p:cNvPr id="9219" name="Подзаголовок 6"/>
          <p:cNvSpPr>
            <a:spLocks noGrp="1"/>
          </p:cNvSpPr>
          <p:nvPr>
            <p:ph type="subTitle" idx="1"/>
          </p:nvPr>
        </p:nvSpPr>
        <p:spPr>
          <a:xfrm>
            <a:off x="533400" y="3228975"/>
            <a:ext cx="7854950" cy="1752600"/>
          </a:xfrm>
        </p:spPr>
        <p:txBody>
          <a:bodyPr/>
          <a:lstStyle/>
          <a:p>
            <a:pPr marR="0"/>
            <a:endParaRPr lang="ru-RU" smtClean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4294967295"/>
          </p:nvPr>
        </p:nvGraphicFramePr>
        <p:xfrm>
          <a:off x="0" y="1935163"/>
          <a:ext cx="8229600" cy="43894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8" name="Схема 7"/>
          <p:cNvGraphicFramePr/>
          <p:nvPr/>
        </p:nvGraphicFramePr>
        <p:xfrm>
          <a:off x="1214414" y="1357298"/>
          <a:ext cx="6429420" cy="26352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graphicFrame>
        <p:nvGraphicFramePr>
          <p:cNvPr id="9" name="Схема 8"/>
          <p:cNvGraphicFramePr/>
          <p:nvPr/>
        </p:nvGraphicFramePr>
        <p:xfrm>
          <a:off x="1214414" y="4214818"/>
          <a:ext cx="6429420" cy="264318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2" r:lo="rId13" r:qs="rId14" r:cs="rId1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785794"/>
            <a:ext cx="7851648" cy="1214446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u="sng" dirty="0" smtClean="0"/>
              <a:t>Условия, необходимые для реализации проекта</a:t>
            </a:r>
            <a:endParaRPr lang="ru-RU" u="sng" dirty="0"/>
          </a:p>
        </p:txBody>
      </p:sp>
      <p:sp>
        <p:nvSpPr>
          <p:cNvPr id="10243" name="Подзаголовок 4"/>
          <p:cNvSpPr>
            <a:spLocks noGrp="1"/>
          </p:cNvSpPr>
          <p:nvPr>
            <p:ph type="subTitle" idx="1"/>
          </p:nvPr>
        </p:nvSpPr>
        <p:spPr>
          <a:xfrm>
            <a:off x="533400" y="3228975"/>
            <a:ext cx="7854950" cy="1752600"/>
          </a:xfrm>
        </p:spPr>
        <p:txBody>
          <a:bodyPr/>
          <a:lstStyle/>
          <a:p>
            <a:pPr marR="0"/>
            <a:endParaRPr lang="ru-RU" smtClean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4294967295"/>
          </p:nvPr>
        </p:nvGraphicFramePr>
        <p:xfrm>
          <a:off x="0" y="2000240"/>
          <a:ext cx="9001156" cy="43243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357166"/>
            <a:ext cx="7851648" cy="1143008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dirty="0" smtClean="0"/>
              <a:t>Цель проекта</a:t>
            </a:r>
            <a:endParaRPr lang="ru-RU" dirty="0"/>
          </a:p>
        </p:txBody>
      </p:sp>
      <p:sp>
        <p:nvSpPr>
          <p:cNvPr id="11267" name="Содержимое 2"/>
          <p:cNvSpPr>
            <a:spLocks noGrp="1"/>
          </p:cNvSpPr>
          <p:nvPr>
            <p:ph type="subTitle" idx="1"/>
          </p:nvPr>
        </p:nvSpPr>
        <p:spPr>
          <a:xfrm>
            <a:off x="285750" y="1500188"/>
            <a:ext cx="8572500" cy="5000625"/>
          </a:xfrm>
        </p:spPr>
        <p:txBody>
          <a:bodyPr/>
          <a:lstStyle/>
          <a:p>
            <a:pPr marR="0" algn="l" eaLnBrk="1" hangingPunct="1"/>
            <a:r>
              <a:rPr lang="ru-RU" sz="2800" smtClean="0"/>
              <a:t>Сформировать младшего школьника как сознательного читателя, проявляющего интерес к чтению, владеющего прочными навыками, способами самостоятельной работы с читаемым текстом и книгой, обладающего определённой начитанностью.</a:t>
            </a:r>
          </a:p>
          <a:p>
            <a:pPr marR="0" algn="ctr" eaLnBrk="1" hangingPunct="1"/>
            <a:r>
              <a:rPr lang="ru-RU" sz="3200" b="1" u="sng" smtClean="0"/>
              <a:t>Задачи проекта:</a:t>
            </a:r>
            <a:endParaRPr lang="ru-RU" sz="3200" b="1" smtClean="0"/>
          </a:p>
          <a:p>
            <a:pPr marR="0" algn="ctr" eaLnBrk="1" hangingPunct="1">
              <a:buFontTx/>
              <a:buChar char="-"/>
            </a:pPr>
            <a:r>
              <a:rPr lang="ru-RU" sz="3200" b="1" smtClean="0"/>
              <a:t>учебные;</a:t>
            </a:r>
          </a:p>
          <a:p>
            <a:pPr marR="0" algn="ctr" eaLnBrk="1" hangingPunct="1">
              <a:buFontTx/>
              <a:buChar char="-"/>
            </a:pPr>
            <a:r>
              <a:rPr lang="ru-RU" sz="3200" b="1" smtClean="0"/>
              <a:t>образовательные;</a:t>
            </a:r>
          </a:p>
          <a:p>
            <a:pPr marR="0" algn="ctr" eaLnBrk="1" hangingPunct="1">
              <a:buFontTx/>
              <a:buChar char="-"/>
            </a:pPr>
            <a:r>
              <a:rPr lang="ru-RU" sz="3200" b="1" smtClean="0"/>
              <a:t>воспитательные.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500042"/>
            <a:ext cx="7851648" cy="1357322"/>
          </a:xfrm>
        </p:spPr>
        <p:txBody>
          <a:bodyPr>
            <a:normAutofit fontScale="90000"/>
          </a:bodyPr>
          <a:lstStyle/>
          <a:p>
            <a:pPr algn="ctr">
              <a:defRPr/>
            </a:pPr>
            <a:r>
              <a:rPr lang="ru-RU" dirty="0" smtClean="0"/>
              <a:t>Фундаментальное ядро самообразования</a:t>
            </a:r>
            <a:endParaRPr lang="ru-RU" dirty="0"/>
          </a:p>
        </p:txBody>
      </p:sp>
      <p:sp>
        <p:nvSpPr>
          <p:cNvPr id="12291" name="Подзаголовок 4"/>
          <p:cNvSpPr>
            <a:spLocks noGrp="1"/>
          </p:cNvSpPr>
          <p:nvPr>
            <p:ph type="subTitle" idx="1"/>
          </p:nvPr>
        </p:nvSpPr>
        <p:spPr>
          <a:xfrm>
            <a:off x="533400" y="3228975"/>
            <a:ext cx="7854950" cy="1752600"/>
          </a:xfrm>
        </p:spPr>
        <p:txBody>
          <a:bodyPr/>
          <a:lstStyle/>
          <a:p>
            <a:pPr marR="0"/>
            <a:endParaRPr lang="ru-RU" smtClean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4294967295"/>
          </p:nvPr>
        </p:nvGraphicFramePr>
        <p:xfrm>
          <a:off x="0" y="1935163"/>
          <a:ext cx="9001156" cy="477998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1331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533400" y="3228975"/>
            <a:ext cx="7854950" cy="1752600"/>
          </a:xfrm>
        </p:spPr>
        <p:txBody>
          <a:bodyPr/>
          <a:lstStyle/>
          <a:p>
            <a:pPr marR="0"/>
            <a:endParaRPr lang="ru-RU" smtClean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4294967295"/>
          </p:nvPr>
        </p:nvGraphicFramePr>
        <p:xfrm>
          <a:off x="142844" y="785794"/>
          <a:ext cx="8858312" cy="553880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2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322</TotalTime>
  <Words>378</Words>
  <Application>Microsoft Office PowerPoint</Application>
  <PresentationFormat>Экран (4:3)</PresentationFormat>
  <Paragraphs>88</Paragraphs>
  <Slides>20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6" baseType="lpstr">
      <vt:lpstr>Arial</vt:lpstr>
      <vt:lpstr>Calibri</vt:lpstr>
      <vt:lpstr>Constantia</vt:lpstr>
      <vt:lpstr>Wingdings 2</vt:lpstr>
      <vt:lpstr>Wingdings</vt:lpstr>
      <vt:lpstr>Поток</vt:lpstr>
      <vt:lpstr>ИННОВАЦИОННЫЙ ОБРАЗОВАТЕЛЬНЫЙ ПРОЕКТ</vt:lpstr>
      <vt:lpstr>Слайд 2</vt:lpstr>
      <vt:lpstr>Актуальность проблемы</vt:lpstr>
      <vt:lpstr>ИННОВАЦИОННЫЙ ОБРАЗОВАТЕЛЬНЫЙ ПРОЕКТ</vt:lpstr>
      <vt:lpstr>Противоречия</vt:lpstr>
      <vt:lpstr>Условия, необходимые для реализации проекта</vt:lpstr>
      <vt:lpstr>Цель проекта</vt:lpstr>
      <vt:lpstr>Фундаментальное ядро самообразования</vt:lpstr>
      <vt:lpstr> </vt:lpstr>
      <vt:lpstr>Слайд 10</vt:lpstr>
      <vt:lpstr>Слайд 11</vt:lpstr>
      <vt:lpstr>Слайд 12</vt:lpstr>
      <vt:lpstr>Слайд 13</vt:lpstr>
      <vt:lpstr>Этапы реализации проекта</vt:lpstr>
      <vt:lpstr>Педагогическая мастерская</vt:lpstr>
      <vt:lpstr>Содержание и организация образовательного проекта</vt:lpstr>
      <vt:lpstr>Слайд 17</vt:lpstr>
      <vt:lpstr>Участники проектной деятельности</vt:lpstr>
      <vt:lpstr>Слайд 19</vt:lpstr>
      <vt:lpstr>   Спасибо  за 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ИННОВАЦИОННЫЙ ОБРАЗОВАТЕЛЬНЫЙ ПРОЕКТ</dc:title>
  <dc:creator>Кристина</dc:creator>
  <cp:lastModifiedBy>1</cp:lastModifiedBy>
  <cp:revision>31</cp:revision>
  <dcterms:created xsi:type="dcterms:W3CDTF">2015-02-18T23:50:29Z</dcterms:created>
  <dcterms:modified xsi:type="dcterms:W3CDTF">2015-02-23T18:59:16Z</dcterms:modified>
</cp:coreProperties>
</file>