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7B43A2-9D3B-41FA-AE57-1FE77603451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1B0495-969D-4B56-B91B-9B6F44E04F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«Развитие коммуникативных компетенций у учащихся на уроках ОРКСЭ»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258204" cy="1752600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b="1" dirty="0" smtClean="0"/>
          </a:p>
          <a:p>
            <a:pPr algn="r"/>
            <a:r>
              <a:rPr lang="ru-RU" b="1" dirty="0" smtClean="0"/>
              <a:t>Учитель начальных классов </a:t>
            </a:r>
          </a:p>
          <a:p>
            <a:pPr algn="r"/>
            <a:r>
              <a:rPr lang="ru-RU" b="1" dirty="0" smtClean="0"/>
              <a:t>МБОУ «</a:t>
            </a:r>
            <a:r>
              <a:rPr lang="ru-RU" b="1" dirty="0" err="1" smtClean="0"/>
              <a:t>Дарьевская</a:t>
            </a:r>
            <a:r>
              <a:rPr lang="ru-RU" b="1" dirty="0" smtClean="0"/>
              <a:t> СОШ»</a:t>
            </a:r>
          </a:p>
          <a:p>
            <a:pPr algn="r"/>
            <a:r>
              <a:rPr lang="ru-RU" b="1" dirty="0" err="1" smtClean="0"/>
              <a:t>Мегдеева</a:t>
            </a:r>
            <a:r>
              <a:rPr lang="ru-RU" b="1" dirty="0" smtClean="0"/>
              <a:t> Кристина Александровна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071966"/>
          </a:xfrm>
        </p:spPr>
        <p:txBody>
          <a:bodyPr>
            <a:no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Цель:</a:t>
            </a:r>
            <a:r>
              <a:rPr lang="ru-RU" b="1" dirty="0" smtClean="0"/>
              <a:t> формирование коммуникативных УУД через групповую работу в рамках изучения курса «ОРКСЭ».</a:t>
            </a:r>
            <a:endParaRPr lang="ru-RU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900" dirty="0" smtClean="0">
                <a:solidFill>
                  <a:srgbClr val="FF0000"/>
                </a:solidFill>
              </a:rPr>
              <a:t>Коммуникативные УУД обеспечивают возможности сотрудничества-</a:t>
            </a:r>
            <a:endParaRPr lang="ru-RU" sz="49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 </a:t>
            </a:r>
            <a:r>
              <a:rPr lang="ru-RU" sz="8000" b="1" dirty="0" smtClean="0"/>
              <a:t>* умение слышать, слушать и понимать партнёра;</a:t>
            </a:r>
          </a:p>
          <a:p>
            <a:r>
              <a:rPr lang="ru-RU" sz="8000" b="1" dirty="0" smtClean="0"/>
              <a:t>* планировать и согласованно выполнять совместную деятельность;</a:t>
            </a:r>
          </a:p>
          <a:p>
            <a:r>
              <a:rPr lang="ru-RU" sz="8000" b="1" dirty="0" smtClean="0"/>
              <a:t>*распределять роли;</a:t>
            </a:r>
          </a:p>
          <a:p>
            <a:r>
              <a:rPr lang="ru-RU" sz="8000" b="1" dirty="0" smtClean="0"/>
              <a:t>* Взаимно контролировать действия друг друга;</a:t>
            </a:r>
          </a:p>
          <a:p>
            <a:r>
              <a:rPr lang="ru-RU" sz="8000" b="1" dirty="0" smtClean="0"/>
              <a:t>* уметь договариваться, вести дискуссию;</a:t>
            </a:r>
          </a:p>
          <a:p>
            <a:r>
              <a:rPr lang="ru-RU" sz="8000" b="1" dirty="0" smtClean="0"/>
              <a:t>* правильно выражать свои мысли в речи;</a:t>
            </a:r>
          </a:p>
          <a:p>
            <a:r>
              <a:rPr lang="ru-RU" sz="8000" b="1" dirty="0" smtClean="0"/>
              <a:t>* уважать в общении и сотрудничества партнёра и самого себя.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2471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Гипотеза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Чтобы сформировать коммуникативные УУД, можно организовать работу в парах и группах.</a:t>
            </a:r>
          </a:p>
          <a:p>
            <a:endParaRPr lang="ru-RU" b="1" dirty="0" smtClean="0"/>
          </a:p>
          <a:p>
            <a:r>
              <a:rPr lang="ru-RU" b="1" dirty="0" smtClean="0"/>
              <a:t>С целью успешного проведения групповой работы важно соблюдать принципы.</a:t>
            </a:r>
            <a:endParaRPr lang="ru-RU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143256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119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«Развитие коммуникативных компетенций у учащихся на уроках ОРКСЭ»</vt:lpstr>
      <vt:lpstr>Цель: формирование коммуникативных УУД через групповую работу в рамках изучения курса «ОРКСЭ».</vt:lpstr>
      <vt:lpstr>        Коммуникативные УУД обеспечивают возможности сотрудничества-</vt:lpstr>
      <vt:lpstr>Гипотеза</vt:lpstr>
      <vt:lpstr>СПАСИБО ЗА ВНИМАНИЕ.</vt:lpstr>
    </vt:vector>
  </TitlesOfParts>
  <Company>dsh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коммуникативных компетенций у учащихся на уроках ОРКСЭ»</dc:title>
  <dc:creator>Мегдеева</dc:creator>
  <cp:lastModifiedBy>1</cp:lastModifiedBy>
  <cp:revision>4</cp:revision>
  <dcterms:created xsi:type="dcterms:W3CDTF">2015-02-05T05:40:09Z</dcterms:created>
  <dcterms:modified xsi:type="dcterms:W3CDTF">2015-02-05T18:18:09Z</dcterms:modified>
</cp:coreProperties>
</file>